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 id="257" r:id="rId6"/>
    <p:sldId id="259" r:id="rId7"/>
    <p:sldId id="258" r:id="rId8"/>
    <p:sldId id="283" r:id="rId9"/>
    <p:sldId id="260" r:id="rId10"/>
    <p:sldId id="268" r:id="rId11"/>
    <p:sldId id="267" r:id="rId12"/>
    <p:sldId id="261" r:id="rId13"/>
    <p:sldId id="262" r:id="rId14"/>
    <p:sldId id="263" r:id="rId15"/>
    <p:sldId id="264" r:id="rId16"/>
    <p:sldId id="265" r:id="rId17"/>
    <p:sldId id="266" r:id="rId18"/>
    <p:sldId id="269" r:id="rId19"/>
    <p:sldId id="284" r:id="rId20"/>
    <p:sldId id="276" r:id="rId21"/>
    <p:sldId id="277" r:id="rId22"/>
    <p:sldId id="278" r:id="rId23"/>
    <p:sldId id="281" r:id="rId24"/>
    <p:sldId id="279" r:id="rId25"/>
    <p:sldId id="280" r:id="rId26"/>
    <p:sldId id="271" r:id="rId27"/>
    <p:sldId id="282" r:id="rId28"/>
    <p:sldId id="272" r:id="rId29"/>
    <p:sldId id="285" r:id="rId30"/>
    <p:sldId id="287" r:id="rId31"/>
    <p:sldId id="273" r:id="rId32"/>
    <p:sldId id="288" r:id="rId33"/>
    <p:sldId id="274" r:id="rId34"/>
    <p:sldId id="286" r:id="rId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F121654-48B7-4E05-9512-45718DDBEDB0}" v="4" dt="2022-12-21T18:24:14.264"/>
    <p1510:client id="{310CC9A4-932C-4C9E-887A-561CCFB6B0F6}" v="175" dt="2023-01-12T19:48:23.226"/>
    <p1510:client id="{46356CCB-0319-4B01-8642-E8708A78977A}" v="2194" dt="2023-01-12T18:33:26.960"/>
    <p1510:client id="{583C357A-0943-47A7-A5E9-952420F3ECC2}" v="20" dt="2022-12-28T14:13:40.942"/>
    <p1510:client id="{6B9A32B4-47C6-B6DC-44C1-2FDA54CD1823}" v="1407" dt="2023-01-06T21:26:08.458"/>
    <p1510:client id="{7C9BAF96-37A1-4937-9116-1A6EAABADBA7}" v="2860" dt="2022-12-21T19:56:01.313"/>
    <p1510:client id="{8BEB7D3B-1D63-461C-A9A2-CC5F5A75716B}" v="4390" dt="2022-12-21T19:55:13.521"/>
    <p1510:client id="{BA0A0C7A-06D6-40D6-8182-028E50E1F01C}" v="1180" dt="2023-01-04T21:25:21.853"/>
    <p1510:client id="{CD3599FB-BB13-4EB3-A55E-E5E4349247E3}" v="2" dt="2023-08-21T20:05:17.162"/>
    <p1510:client id="{FDFDB67D-7474-4E9F-B2DD-8EA9FA6EAEA1}" v="63" dt="2023-01-17T13:30:26.68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50" d="100"/>
          <a:sy n="150" d="100"/>
        </p:scale>
        <p:origin x="108" y="6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iel Redin" userId="1a220e8b-7c24-4c0f-b108-5921bab164cb" providerId="ADAL" clId="{0F121654-48B7-4E05-9512-45718DDBEDB0}"/>
    <pc:docChg chg="addSld">
      <pc:chgData name="Daniel Redin" userId="1a220e8b-7c24-4c0f-b108-5921bab164cb" providerId="ADAL" clId="{0F121654-48B7-4E05-9512-45718DDBEDB0}" dt="2022-12-21T18:24:36.068" v="0" actId="680"/>
      <pc:docMkLst>
        <pc:docMk/>
      </pc:docMkLst>
      <pc:sldChg chg="new">
        <pc:chgData name="Daniel Redin" userId="1a220e8b-7c24-4c0f-b108-5921bab164cb" providerId="ADAL" clId="{0F121654-48B7-4E05-9512-45718DDBEDB0}" dt="2022-12-21T18:24:36.068" v="0" actId="680"/>
        <pc:sldMkLst>
          <pc:docMk/>
          <pc:sldMk cId="1123892195" sldId="270"/>
        </pc:sldMkLst>
      </pc:sldChg>
    </pc:docChg>
  </pc:docChgLst>
  <pc:docChgLst>
    <pc:chgData name="Lisa Spiess" userId="S::lisa_spiess@firenet.gov::3cfaee19-a9fc-4d4e-98b2-17af9b7128ec" providerId="AD" clId="Web-{6B9A32B4-47C6-B6DC-44C1-2FDA54CD1823}"/>
    <pc:docChg chg="addSld modSld">
      <pc:chgData name="Lisa Spiess" userId="S::lisa_spiess@firenet.gov::3cfaee19-a9fc-4d4e-98b2-17af9b7128ec" providerId="AD" clId="Web-{6B9A32B4-47C6-B6DC-44C1-2FDA54CD1823}" dt="2023-01-06T21:26:08.458" v="970" actId="1076"/>
      <pc:docMkLst>
        <pc:docMk/>
      </pc:docMkLst>
      <pc:sldChg chg="delSp modSp">
        <pc:chgData name="Lisa Spiess" userId="S::lisa_spiess@firenet.gov::3cfaee19-a9fc-4d4e-98b2-17af9b7128ec" providerId="AD" clId="Web-{6B9A32B4-47C6-B6DC-44C1-2FDA54CD1823}" dt="2023-01-06T19:25:49.950" v="93" actId="14100"/>
        <pc:sldMkLst>
          <pc:docMk/>
          <pc:sldMk cId="814429959" sldId="258"/>
        </pc:sldMkLst>
        <pc:spChg chg="mod">
          <ac:chgData name="Lisa Spiess" userId="S::lisa_spiess@firenet.gov::3cfaee19-a9fc-4d4e-98b2-17af9b7128ec" providerId="AD" clId="Web-{6B9A32B4-47C6-B6DC-44C1-2FDA54CD1823}" dt="2023-01-06T19:25:49.950" v="93" actId="14100"/>
          <ac:spMkLst>
            <pc:docMk/>
            <pc:sldMk cId="814429959" sldId="258"/>
            <ac:spMk id="4" creationId="{F1808413-B9ED-4AB7-B068-C453D1456F9A}"/>
          </ac:spMkLst>
        </pc:spChg>
        <pc:spChg chg="mod">
          <ac:chgData name="Lisa Spiess" userId="S::lisa_spiess@firenet.gov::3cfaee19-a9fc-4d4e-98b2-17af9b7128ec" providerId="AD" clId="Web-{6B9A32B4-47C6-B6DC-44C1-2FDA54CD1823}" dt="2023-01-06T19:25:23.387" v="90" actId="20577"/>
          <ac:spMkLst>
            <pc:docMk/>
            <pc:sldMk cId="814429959" sldId="258"/>
            <ac:spMk id="6" creationId="{F21A44B8-B27B-402A-A79B-7F6096FB5C58}"/>
          </ac:spMkLst>
        </pc:spChg>
        <pc:spChg chg="del">
          <ac:chgData name="Lisa Spiess" userId="S::lisa_spiess@firenet.gov::3cfaee19-a9fc-4d4e-98b2-17af9b7128ec" providerId="AD" clId="Web-{6B9A32B4-47C6-B6DC-44C1-2FDA54CD1823}" dt="2023-01-06T19:21:09.883" v="12"/>
          <ac:spMkLst>
            <pc:docMk/>
            <pc:sldMk cId="814429959" sldId="258"/>
            <ac:spMk id="7" creationId="{8D53CDD0-FD8C-D4A4-E4E9-C989D32EEB32}"/>
          </ac:spMkLst>
        </pc:spChg>
        <pc:spChg chg="del">
          <ac:chgData name="Lisa Spiess" userId="S::lisa_spiess@firenet.gov::3cfaee19-a9fc-4d4e-98b2-17af9b7128ec" providerId="AD" clId="Web-{6B9A32B4-47C6-B6DC-44C1-2FDA54CD1823}" dt="2023-01-06T19:21:07.774" v="11"/>
          <ac:spMkLst>
            <pc:docMk/>
            <pc:sldMk cId="814429959" sldId="258"/>
            <ac:spMk id="8" creationId="{2A8CC9FD-9091-5AAF-907E-040D54BD82A7}"/>
          </ac:spMkLst>
        </pc:spChg>
      </pc:sldChg>
      <pc:sldChg chg="modSp">
        <pc:chgData name="Lisa Spiess" userId="S::lisa_spiess@firenet.gov::3cfaee19-a9fc-4d4e-98b2-17af9b7128ec" providerId="AD" clId="Web-{6B9A32B4-47C6-B6DC-44C1-2FDA54CD1823}" dt="2023-01-06T19:28:44.985" v="114" actId="20577"/>
        <pc:sldMkLst>
          <pc:docMk/>
          <pc:sldMk cId="2417163673" sldId="260"/>
        </pc:sldMkLst>
        <pc:spChg chg="mod">
          <ac:chgData name="Lisa Spiess" userId="S::lisa_spiess@firenet.gov::3cfaee19-a9fc-4d4e-98b2-17af9b7128ec" providerId="AD" clId="Web-{6B9A32B4-47C6-B6DC-44C1-2FDA54CD1823}" dt="2023-01-06T19:28:44.985" v="114" actId="20577"/>
          <ac:spMkLst>
            <pc:docMk/>
            <pc:sldMk cId="2417163673" sldId="260"/>
            <ac:spMk id="3" creationId="{670BADBF-AB94-48C6-BA53-7FDCA5D77CA1}"/>
          </ac:spMkLst>
        </pc:spChg>
        <pc:picChg chg="mod">
          <ac:chgData name="Lisa Spiess" userId="S::lisa_spiess@firenet.gov::3cfaee19-a9fc-4d4e-98b2-17af9b7128ec" providerId="AD" clId="Web-{6B9A32B4-47C6-B6DC-44C1-2FDA54CD1823}" dt="2023-01-06T19:26:49.920" v="99" actId="14100"/>
          <ac:picMkLst>
            <pc:docMk/>
            <pc:sldMk cId="2417163673" sldId="260"/>
            <ac:picMk id="8" creationId="{B6401A34-0F3B-4946-9D82-D3814770C6CB}"/>
          </ac:picMkLst>
        </pc:picChg>
      </pc:sldChg>
      <pc:sldChg chg="modSp">
        <pc:chgData name="Lisa Spiess" userId="S::lisa_spiess@firenet.gov::3cfaee19-a9fc-4d4e-98b2-17af9b7128ec" providerId="AD" clId="Web-{6B9A32B4-47C6-B6DC-44C1-2FDA54CD1823}" dt="2023-01-06T19:32:16.316" v="159" actId="20577"/>
        <pc:sldMkLst>
          <pc:docMk/>
          <pc:sldMk cId="2277453245" sldId="262"/>
        </pc:sldMkLst>
        <pc:spChg chg="mod">
          <ac:chgData name="Lisa Spiess" userId="S::lisa_spiess@firenet.gov::3cfaee19-a9fc-4d4e-98b2-17af9b7128ec" providerId="AD" clId="Web-{6B9A32B4-47C6-B6DC-44C1-2FDA54CD1823}" dt="2023-01-06T19:32:16.316" v="159" actId="20577"/>
          <ac:spMkLst>
            <pc:docMk/>
            <pc:sldMk cId="2277453245" sldId="262"/>
            <ac:spMk id="2" creationId="{85E025C6-F58A-4B25-9056-1D06D4AED5BE}"/>
          </ac:spMkLst>
        </pc:spChg>
        <pc:spChg chg="mod">
          <ac:chgData name="Lisa Spiess" userId="S::lisa_spiess@firenet.gov::3cfaee19-a9fc-4d4e-98b2-17af9b7128ec" providerId="AD" clId="Web-{6B9A32B4-47C6-B6DC-44C1-2FDA54CD1823}" dt="2023-01-06T19:31:52.410" v="148" actId="14100"/>
          <ac:spMkLst>
            <pc:docMk/>
            <pc:sldMk cId="2277453245" sldId="262"/>
            <ac:spMk id="3" creationId="{05A095D9-6516-4471-9AC6-199F38EC7A0C}"/>
          </ac:spMkLst>
        </pc:spChg>
      </pc:sldChg>
      <pc:sldChg chg="modSp">
        <pc:chgData name="Lisa Spiess" userId="S::lisa_spiess@firenet.gov::3cfaee19-a9fc-4d4e-98b2-17af9b7128ec" providerId="AD" clId="Web-{6B9A32B4-47C6-B6DC-44C1-2FDA54CD1823}" dt="2023-01-06T19:32:53.957" v="166" actId="20577"/>
        <pc:sldMkLst>
          <pc:docMk/>
          <pc:sldMk cId="4104557540" sldId="263"/>
        </pc:sldMkLst>
        <pc:spChg chg="mod">
          <ac:chgData name="Lisa Spiess" userId="S::lisa_spiess@firenet.gov::3cfaee19-a9fc-4d4e-98b2-17af9b7128ec" providerId="AD" clId="Web-{6B9A32B4-47C6-B6DC-44C1-2FDA54CD1823}" dt="2023-01-06T19:32:53.957" v="166" actId="20577"/>
          <ac:spMkLst>
            <pc:docMk/>
            <pc:sldMk cId="4104557540" sldId="263"/>
            <ac:spMk id="2" creationId="{45CC95B2-DBC8-4DE8-822E-1EAA23418C5E}"/>
          </ac:spMkLst>
        </pc:spChg>
      </pc:sldChg>
      <pc:sldChg chg="modSp">
        <pc:chgData name="Lisa Spiess" userId="S::lisa_spiess@firenet.gov::3cfaee19-a9fc-4d4e-98b2-17af9b7128ec" providerId="AD" clId="Web-{6B9A32B4-47C6-B6DC-44C1-2FDA54CD1823}" dt="2023-01-06T19:33:07.958" v="174" actId="20577"/>
        <pc:sldMkLst>
          <pc:docMk/>
          <pc:sldMk cId="4129560452" sldId="264"/>
        </pc:sldMkLst>
        <pc:spChg chg="mod">
          <ac:chgData name="Lisa Spiess" userId="S::lisa_spiess@firenet.gov::3cfaee19-a9fc-4d4e-98b2-17af9b7128ec" providerId="AD" clId="Web-{6B9A32B4-47C6-B6DC-44C1-2FDA54CD1823}" dt="2023-01-06T19:33:07.958" v="174" actId="20577"/>
          <ac:spMkLst>
            <pc:docMk/>
            <pc:sldMk cId="4129560452" sldId="264"/>
            <ac:spMk id="2" creationId="{81AAC200-0C5C-43D4-A56C-107EE8E7B630}"/>
          </ac:spMkLst>
        </pc:spChg>
      </pc:sldChg>
      <pc:sldChg chg="modSp">
        <pc:chgData name="Lisa Spiess" userId="S::lisa_spiess@firenet.gov::3cfaee19-a9fc-4d4e-98b2-17af9b7128ec" providerId="AD" clId="Web-{6B9A32B4-47C6-B6DC-44C1-2FDA54CD1823}" dt="2023-01-06T19:33:41.974" v="184" actId="20577"/>
        <pc:sldMkLst>
          <pc:docMk/>
          <pc:sldMk cId="616988908" sldId="265"/>
        </pc:sldMkLst>
        <pc:spChg chg="mod">
          <ac:chgData name="Lisa Spiess" userId="S::lisa_spiess@firenet.gov::3cfaee19-a9fc-4d4e-98b2-17af9b7128ec" providerId="AD" clId="Web-{6B9A32B4-47C6-B6DC-44C1-2FDA54CD1823}" dt="2023-01-06T19:33:41.974" v="184" actId="20577"/>
          <ac:spMkLst>
            <pc:docMk/>
            <pc:sldMk cId="616988908" sldId="265"/>
            <ac:spMk id="2" creationId="{785FC0A0-5CB4-47D1-A724-97CAB27CA6C2}"/>
          </ac:spMkLst>
        </pc:spChg>
      </pc:sldChg>
      <pc:sldChg chg="modSp">
        <pc:chgData name="Lisa Spiess" userId="S::lisa_spiess@firenet.gov::3cfaee19-a9fc-4d4e-98b2-17af9b7128ec" providerId="AD" clId="Web-{6B9A32B4-47C6-B6DC-44C1-2FDA54CD1823}" dt="2023-01-06T19:35:04.725" v="191" actId="20577"/>
        <pc:sldMkLst>
          <pc:docMk/>
          <pc:sldMk cId="4190291480" sldId="269"/>
        </pc:sldMkLst>
        <pc:spChg chg="mod">
          <ac:chgData name="Lisa Spiess" userId="S::lisa_spiess@firenet.gov::3cfaee19-a9fc-4d4e-98b2-17af9b7128ec" providerId="AD" clId="Web-{6B9A32B4-47C6-B6DC-44C1-2FDA54CD1823}" dt="2023-01-06T19:35:04.725" v="191" actId="20577"/>
          <ac:spMkLst>
            <pc:docMk/>
            <pc:sldMk cId="4190291480" sldId="269"/>
            <ac:spMk id="2" creationId="{3B94927B-3D16-4253-A905-5AD5B4A5E1B8}"/>
          </ac:spMkLst>
        </pc:spChg>
      </pc:sldChg>
      <pc:sldChg chg="addSp modSp">
        <pc:chgData name="Lisa Spiess" userId="S::lisa_spiess@firenet.gov::3cfaee19-a9fc-4d4e-98b2-17af9b7128ec" providerId="AD" clId="Web-{6B9A32B4-47C6-B6DC-44C1-2FDA54CD1823}" dt="2023-01-06T21:26:08.458" v="970" actId="1076"/>
        <pc:sldMkLst>
          <pc:docMk/>
          <pc:sldMk cId="239631365" sldId="273"/>
        </pc:sldMkLst>
        <pc:spChg chg="mod">
          <ac:chgData name="Lisa Spiess" userId="S::lisa_spiess@firenet.gov::3cfaee19-a9fc-4d4e-98b2-17af9b7128ec" providerId="AD" clId="Web-{6B9A32B4-47C6-B6DC-44C1-2FDA54CD1823}" dt="2023-01-06T21:22:55.642" v="918" actId="14100"/>
          <ac:spMkLst>
            <pc:docMk/>
            <pc:sldMk cId="239631365" sldId="273"/>
            <ac:spMk id="3" creationId="{3299E7C2-6DA7-D59A-A317-D5208AE73AC3}"/>
          </ac:spMkLst>
        </pc:spChg>
        <pc:spChg chg="add mod">
          <ac:chgData name="Lisa Spiess" userId="S::lisa_spiess@firenet.gov::3cfaee19-a9fc-4d4e-98b2-17af9b7128ec" providerId="AD" clId="Web-{6B9A32B4-47C6-B6DC-44C1-2FDA54CD1823}" dt="2023-01-06T21:23:56.065" v="940"/>
          <ac:spMkLst>
            <pc:docMk/>
            <pc:sldMk cId="239631365" sldId="273"/>
            <ac:spMk id="4" creationId="{A2E69F7E-0646-83BD-750F-23579E271FF9}"/>
          </ac:spMkLst>
        </pc:spChg>
        <pc:spChg chg="add mod">
          <ac:chgData name="Lisa Spiess" userId="S::lisa_spiess@firenet.gov::3cfaee19-a9fc-4d4e-98b2-17af9b7128ec" providerId="AD" clId="Web-{6B9A32B4-47C6-B6DC-44C1-2FDA54CD1823}" dt="2023-01-06T21:25:03.051" v="966" actId="14100"/>
          <ac:spMkLst>
            <pc:docMk/>
            <pc:sldMk cId="239631365" sldId="273"/>
            <ac:spMk id="5" creationId="{F088F368-FD6F-4B5A-8368-432F627AFF99}"/>
          </ac:spMkLst>
        </pc:spChg>
        <pc:spChg chg="add mod">
          <ac:chgData name="Lisa Spiess" userId="S::lisa_spiess@firenet.gov::3cfaee19-a9fc-4d4e-98b2-17af9b7128ec" providerId="AD" clId="Web-{6B9A32B4-47C6-B6DC-44C1-2FDA54CD1823}" dt="2023-01-06T21:26:03.880" v="968" actId="1076"/>
          <ac:spMkLst>
            <pc:docMk/>
            <pc:sldMk cId="239631365" sldId="273"/>
            <ac:spMk id="6" creationId="{14D06267-BA2D-80DC-9669-4A50F11F6EAE}"/>
          </ac:spMkLst>
        </pc:spChg>
        <pc:spChg chg="add mod">
          <ac:chgData name="Lisa Spiess" userId="S::lisa_spiess@firenet.gov::3cfaee19-a9fc-4d4e-98b2-17af9b7128ec" providerId="AD" clId="Web-{6B9A32B4-47C6-B6DC-44C1-2FDA54CD1823}" dt="2023-01-06T21:26:08.458" v="970" actId="1076"/>
          <ac:spMkLst>
            <pc:docMk/>
            <pc:sldMk cId="239631365" sldId="273"/>
            <ac:spMk id="7" creationId="{E347850A-4981-F260-EAF2-22FAA1AAA596}"/>
          </ac:spMkLst>
        </pc:spChg>
      </pc:sldChg>
      <pc:sldChg chg="addSp delSp modSp">
        <pc:chgData name="Lisa Spiess" userId="S::lisa_spiess@firenet.gov::3cfaee19-a9fc-4d4e-98b2-17af9b7128ec" providerId="AD" clId="Web-{6B9A32B4-47C6-B6DC-44C1-2FDA54CD1823}" dt="2023-01-06T20:52:28.520" v="712" actId="1076"/>
        <pc:sldMkLst>
          <pc:docMk/>
          <pc:sldMk cId="3508073424" sldId="274"/>
        </pc:sldMkLst>
        <pc:spChg chg="add mod">
          <ac:chgData name="Lisa Spiess" userId="S::lisa_spiess@firenet.gov::3cfaee19-a9fc-4d4e-98b2-17af9b7128ec" providerId="AD" clId="Web-{6B9A32B4-47C6-B6DC-44C1-2FDA54CD1823}" dt="2023-01-06T20:42:02.400" v="620" actId="1076"/>
          <ac:spMkLst>
            <pc:docMk/>
            <pc:sldMk cId="3508073424" sldId="274"/>
            <ac:spMk id="5" creationId="{868929BF-946D-9B0C-364D-3F22D2ADF951}"/>
          </ac:spMkLst>
        </pc:spChg>
        <pc:spChg chg="add mod">
          <ac:chgData name="Lisa Spiess" userId="S::lisa_spiess@firenet.gov::3cfaee19-a9fc-4d4e-98b2-17af9b7128ec" providerId="AD" clId="Web-{6B9A32B4-47C6-B6DC-44C1-2FDA54CD1823}" dt="2023-01-06T20:42:09.432" v="621" actId="1076"/>
          <ac:spMkLst>
            <pc:docMk/>
            <pc:sldMk cId="3508073424" sldId="274"/>
            <ac:spMk id="6" creationId="{C3009602-21AE-A7C4-432E-313E3A2D5F27}"/>
          </ac:spMkLst>
        </pc:spChg>
        <pc:spChg chg="add del">
          <ac:chgData name="Lisa Spiess" userId="S::lisa_spiess@firenet.gov::3cfaee19-a9fc-4d4e-98b2-17af9b7128ec" providerId="AD" clId="Web-{6B9A32B4-47C6-B6DC-44C1-2FDA54CD1823}" dt="2023-01-06T20:40:55.274" v="594"/>
          <ac:spMkLst>
            <pc:docMk/>
            <pc:sldMk cId="3508073424" sldId="274"/>
            <ac:spMk id="7" creationId="{A9588166-C70B-3918-0642-9D64C34F9012}"/>
          </ac:spMkLst>
        </pc:spChg>
        <pc:spChg chg="add mod">
          <ac:chgData name="Lisa Spiess" userId="S::lisa_spiess@firenet.gov::3cfaee19-a9fc-4d4e-98b2-17af9b7128ec" providerId="AD" clId="Web-{6B9A32B4-47C6-B6DC-44C1-2FDA54CD1823}" dt="2023-01-06T20:42:45.292" v="625" actId="1076"/>
          <ac:spMkLst>
            <pc:docMk/>
            <pc:sldMk cId="3508073424" sldId="274"/>
            <ac:spMk id="8" creationId="{51CBD9B0-8CF9-2FFF-D6AE-911E888CFDEC}"/>
          </ac:spMkLst>
        </pc:spChg>
        <pc:spChg chg="add mod">
          <ac:chgData name="Lisa Spiess" userId="S::lisa_spiess@firenet.gov::3cfaee19-a9fc-4d4e-98b2-17af9b7128ec" providerId="AD" clId="Web-{6B9A32B4-47C6-B6DC-44C1-2FDA54CD1823}" dt="2023-01-06T20:52:28.520" v="712" actId="1076"/>
          <ac:spMkLst>
            <pc:docMk/>
            <pc:sldMk cId="3508073424" sldId="274"/>
            <ac:spMk id="9" creationId="{B5C5641A-10EF-24CE-C721-72EF4C66069E}"/>
          </ac:spMkLst>
        </pc:spChg>
        <pc:spChg chg="add mod">
          <ac:chgData name="Lisa Spiess" userId="S::lisa_spiess@firenet.gov::3cfaee19-a9fc-4d4e-98b2-17af9b7128ec" providerId="AD" clId="Web-{6B9A32B4-47C6-B6DC-44C1-2FDA54CD1823}" dt="2023-01-06T20:52:22.629" v="711" actId="1076"/>
          <ac:spMkLst>
            <pc:docMk/>
            <pc:sldMk cId="3508073424" sldId="274"/>
            <ac:spMk id="10" creationId="{EB3A5ADD-E4C1-C765-73F0-A3940FBEAD97}"/>
          </ac:spMkLst>
        </pc:spChg>
        <pc:graphicFrameChg chg="add del mod">
          <ac:chgData name="Lisa Spiess" userId="S::lisa_spiess@firenet.gov::3cfaee19-a9fc-4d4e-98b2-17af9b7128ec" providerId="AD" clId="Web-{6B9A32B4-47C6-B6DC-44C1-2FDA54CD1823}" dt="2023-01-06T19:19:35.351" v="1"/>
          <ac:graphicFrameMkLst>
            <pc:docMk/>
            <pc:sldMk cId="3508073424" sldId="274"/>
            <ac:graphicFrameMk id="4" creationId="{FF1C2881-2E1E-6577-BA6A-BB1438FDD1E1}"/>
          </ac:graphicFrameMkLst>
        </pc:graphicFrameChg>
      </pc:sldChg>
      <pc:sldChg chg="modSp">
        <pc:chgData name="Lisa Spiess" userId="S::lisa_spiess@firenet.gov::3cfaee19-a9fc-4d4e-98b2-17af9b7128ec" providerId="AD" clId="Web-{6B9A32B4-47C6-B6DC-44C1-2FDA54CD1823}" dt="2023-01-06T20:22:50.116" v="422" actId="20577"/>
        <pc:sldMkLst>
          <pc:docMk/>
          <pc:sldMk cId="435946559" sldId="276"/>
        </pc:sldMkLst>
        <pc:spChg chg="mod">
          <ac:chgData name="Lisa Spiess" userId="S::lisa_spiess@firenet.gov::3cfaee19-a9fc-4d4e-98b2-17af9b7128ec" providerId="AD" clId="Web-{6B9A32B4-47C6-B6DC-44C1-2FDA54CD1823}" dt="2023-01-06T20:22:50.116" v="422" actId="20577"/>
          <ac:spMkLst>
            <pc:docMk/>
            <pc:sldMk cId="435946559" sldId="276"/>
            <ac:spMk id="4" creationId="{FFA27047-0920-DCBB-0960-7E4765115A91}"/>
          </ac:spMkLst>
        </pc:spChg>
        <pc:spChg chg="mod">
          <ac:chgData name="Lisa Spiess" userId="S::lisa_spiess@firenet.gov::3cfaee19-a9fc-4d4e-98b2-17af9b7128ec" providerId="AD" clId="Web-{6B9A32B4-47C6-B6DC-44C1-2FDA54CD1823}" dt="2023-01-06T20:22:04.631" v="420" actId="20577"/>
          <ac:spMkLst>
            <pc:docMk/>
            <pc:sldMk cId="435946559" sldId="276"/>
            <ac:spMk id="5" creationId="{7422B870-C594-4115-36FC-B826EF2BA313}"/>
          </ac:spMkLst>
        </pc:spChg>
        <pc:spChg chg="mod">
          <ac:chgData name="Lisa Spiess" userId="S::lisa_spiess@firenet.gov::3cfaee19-a9fc-4d4e-98b2-17af9b7128ec" providerId="AD" clId="Web-{6B9A32B4-47C6-B6DC-44C1-2FDA54CD1823}" dt="2023-01-06T19:46:42.205" v="214" actId="14100"/>
          <ac:spMkLst>
            <pc:docMk/>
            <pc:sldMk cId="435946559" sldId="276"/>
            <ac:spMk id="7" creationId="{482E7610-7961-661E-EF5A-45D525E1076F}"/>
          </ac:spMkLst>
        </pc:spChg>
      </pc:sldChg>
      <pc:sldChg chg="addSp delSp modSp">
        <pc:chgData name="Lisa Spiess" userId="S::lisa_spiess@firenet.gov::3cfaee19-a9fc-4d4e-98b2-17af9b7128ec" providerId="AD" clId="Web-{6B9A32B4-47C6-B6DC-44C1-2FDA54CD1823}" dt="2023-01-06T20:24:44.227" v="427" actId="20577"/>
        <pc:sldMkLst>
          <pc:docMk/>
          <pc:sldMk cId="1694457878" sldId="277"/>
        </pc:sldMkLst>
        <pc:spChg chg="mod">
          <ac:chgData name="Lisa Spiess" userId="S::lisa_spiess@firenet.gov::3cfaee19-a9fc-4d4e-98b2-17af9b7128ec" providerId="AD" clId="Web-{6B9A32B4-47C6-B6DC-44C1-2FDA54CD1823}" dt="2023-01-06T20:24:44.227" v="427" actId="20577"/>
          <ac:spMkLst>
            <pc:docMk/>
            <pc:sldMk cId="1694457878" sldId="277"/>
            <ac:spMk id="3" creationId="{8F986398-7749-44F6-7B38-DD2C92422671}"/>
          </ac:spMkLst>
        </pc:spChg>
        <pc:spChg chg="add del mod">
          <ac:chgData name="Lisa Spiess" userId="S::lisa_spiess@firenet.gov::3cfaee19-a9fc-4d4e-98b2-17af9b7128ec" providerId="AD" clId="Web-{6B9A32B4-47C6-B6DC-44C1-2FDA54CD1823}" dt="2023-01-06T20:23:02.241" v="423"/>
          <ac:spMkLst>
            <pc:docMk/>
            <pc:sldMk cId="1694457878" sldId="277"/>
            <ac:spMk id="4" creationId="{1BF69707-9C76-E829-7DFA-EBC1C40C333F}"/>
          </ac:spMkLst>
        </pc:spChg>
        <pc:spChg chg="add del mod">
          <ac:chgData name="Lisa Spiess" userId="S::lisa_spiess@firenet.gov::3cfaee19-a9fc-4d4e-98b2-17af9b7128ec" providerId="AD" clId="Web-{6B9A32B4-47C6-B6DC-44C1-2FDA54CD1823}" dt="2023-01-06T20:16:54.829" v="327"/>
          <ac:spMkLst>
            <pc:docMk/>
            <pc:sldMk cId="1694457878" sldId="277"/>
            <ac:spMk id="5" creationId="{0225ADB9-C823-21CC-506A-F3C7DA3C12B8}"/>
          </ac:spMkLst>
        </pc:spChg>
        <pc:spChg chg="add del mod">
          <ac:chgData name="Lisa Spiess" userId="S::lisa_spiess@firenet.gov::3cfaee19-a9fc-4d4e-98b2-17af9b7128ec" providerId="AD" clId="Web-{6B9A32B4-47C6-B6DC-44C1-2FDA54CD1823}" dt="2023-01-06T20:16:53.970" v="326"/>
          <ac:spMkLst>
            <pc:docMk/>
            <pc:sldMk cId="1694457878" sldId="277"/>
            <ac:spMk id="6" creationId="{406475C5-BAF4-9CAD-ADD4-FB97725A7EEA}"/>
          </ac:spMkLst>
        </pc:spChg>
        <pc:spChg chg="add mod">
          <ac:chgData name="Lisa Spiess" userId="S::lisa_spiess@firenet.gov::3cfaee19-a9fc-4d4e-98b2-17af9b7128ec" providerId="AD" clId="Web-{6B9A32B4-47C6-B6DC-44C1-2FDA54CD1823}" dt="2023-01-06T20:17:17.189" v="333" actId="1076"/>
          <ac:spMkLst>
            <pc:docMk/>
            <pc:sldMk cId="1694457878" sldId="277"/>
            <ac:spMk id="7" creationId="{8037C4E0-DCD6-9DD2-864D-57F1FEA79871}"/>
          </ac:spMkLst>
        </pc:spChg>
        <pc:spChg chg="add mod">
          <ac:chgData name="Lisa Spiess" userId="S::lisa_spiess@firenet.gov::3cfaee19-a9fc-4d4e-98b2-17af9b7128ec" providerId="AD" clId="Web-{6B9A32B4-47C6-B6DC-44C1-2FDA54CD1823}" dt="2023-01-06T20:17:10.001" v="332" actId="1076"/>
          <ac:spMkLst>
            <pc:docMk/>
            <pc:sldMk cId="1694457878" sldId="277"/>
            <ac:spMk id="8" creationId="{A5B32B7D-C2B5-371B-E146-7DEEA36BF28B}"/>
          </ac:spMkLst>
        </pc:spChg>
      </pc:sldChg>
      <pc:sldChg chg="addSp modSp">
        <pc:chgData name="Lisa Spiess" userId="S::lisa_spiess@firenet.gov::3cfaee19-a9fc-4d4e-98b2-17af9b7128ec" providerId="AD" clId="Web-{6B9A32B4-47C6-B6DC-44C1-2FDA54CD1823}" dt="2023-01-06T20:19:59.270" v="417" actId="20577"/>
        <pc:sldMkLst>
          <pc:docMk/>
          <pc:sldMk cId="1676719560" sldId="278"/>
        </pc:sldMkLst>
        <pc:spChg chg="add mod">
          <ac:chgData name="Lisa Spiess" userId="S::lisa_spiess@firenet.gov::3cfaee19-a9fc-4d4e-98b2-17af9b7128ec" providerId="AD" clId="Web-{6B9A32B4-47C6-B6DC-44C1-2FDA54CD1823}" dt="2023-01-06T20:19:59.270" v="417" actId="20577"/>
          <ac:spMkLst>
            <pc:docMk/>
            <pc:sldMk cId="1676719560" sldId="278"/>
            <ac:spMk id="6" creationId="{BB79A0D7-164A-B8F6-0F70-AA1E6BD5F317}"/>
          </ac:spMkLst>
        </pc:spChg>
      </pc:sldChg>
      <pc:sldChg chg="modSp">
        <pc:chgData name="Lisa Spiess" userId="S::lisa_spiess@firenet.gov::3cfaee19-a9fc-4d4e-98b2-17af9b7128ec" providerId="AD" clId="Web-{6B9A32B4-47C6-B6DC-44C1-2FDA54CD1823}" dt="2023-01-06T20:36:19.567" v="574" actId="20577"/>
        <pc:sldMkLst>
          <pc:docMk/>
          <pc:sldMk cId="1990311368" sldId="279"/>
        </pc:sldMkLst>
        <pc:spChg chg="mod">
          <ac:chgData name="Lisa Spiess" userId="S::lisa_spiess@firenet.gov::3cfaee19-a9fc-4d4e-98b2-17af9b7128ec" providerId="AD" clId="Web-{6B9A32B4-47C6-B6DC-44C1-2FDA54CD1823}" dt="2023-01-06T20:36:19.567" v="574" actId="20577"/>
          <ac:spMkLst>
            <pc:docMk/>
            <pc:sldMk cId="1990311368" sldId="279"/>
            <ac:spMk id="3" creationId="{06C83C72-7D97-E3F6-E117-3636D6C339B6}"/>
          </ac:spMkLst>
        </pc:spChg>
      </pc:sldChg>
      <pc:sldChg chg="modSp">
        <pc:chgData name="Lisa Spiess" userId="S::lisa_spiess@firenet.gov::3cfaee19-a9fc-4d4e-98b2-17af9b7128ec" providerId="AD" clId="Web-{6B9A32B4-47C6-B6DC-44C1-2FDA54CD1823}" dt="2023-01-06T20:39:05.694" v="592" actId="20577"/>
        <pc:sldMkLst>
          <pc:docMk/>
          <pc:sldMk cId="3168739364" sldId="280"/>
        </pc:sldMkLst>
        <pc:spChg chg="mod">
          <ac:chgData name="Lisa Spiess" userId="S::lisa_spiess@firenet.gov::3cfaee19-a9fc-4d4e-98b2-17af9b7128ec" providerId="AD" clId="Web-{6B9A32B4-47C6-B6DC-44C1-2FDA54CD1823}" dt="2023-01-06T20:39:05.694" v="592" actId="20577"/>
          <ac:spMkLst>
            <pc:docMk/>
            <pc:sldMk cId="3168739364" sldId="280"/>
            <ac:spMk id="4" creationId="{E50CC4A3-EBDA-5F7E-8718-339A9F3138D8}"/>
          </ac:spMkLst>
        </pc:spChg>
      </pc:sldChg>
      <pc:sldChg chg="addSp delSp modSp">
        <pc:chgData name="Lisa Spiess" userId="S::lisa_spiess@firenet.gov::3cfaee19-a9fc-4d4e-98b2-17af9b7128ec" providerId="AD" clId="Web-{6B9A32B4-47C6-B6DC-44C1-2FDA54CD1823}" dt="2023-01-06T20:37:22.021" v="580" actId="20577"/>
        <pc:sldMkLst>
          <pc:docMk/>
          <pc:sldMk cId="841963692" sldId="281"/>
        </pc:sldMkLst>
        <pc:spChg chg="mod">
          <ac:chgData name="Lisa Spiess" userId="S::lisa_spiess@firenet.gov::3cfaee19-a9fc-4d4e-98b2-17af9b7128ec" providerId="AD" clId="Web-{6B9A32B4-47C6-B6DC-44C1-2FDA54CD1823}" dt="2023-01-06T20:35:05.503" v="562" actId="20577"/>
          <ac:spMkLst>
            <pc:docMk/>
            <pc:sldMk cId="841963692" sldId="281"/>
            <ac:spMk id="2" creationId="{483DBBAE-B72B-00B5-A5B9-B7BE2A2760F0}"/>
          </ac:spMkLst>
        </pc:spChg>
        <pc:spChg chg="mod">
          <ac:chgData name="Lisa Spiess" userId="S::lisa_spiess@firenet.gov::3cfaee19-a9fc-4d4e-98b2-17af9b7128ec" providerId="AD" clId="Web-{6B9A32B4-47C6-B6DC-44C1-2FDA54CD1823}" dt="2023-01-06T20:37:22.021" v="580" actId="20577"/>
          <ac:spMkLst>
            <pc:docMk/>
            <pc:sldMk cId="841963692" sldId="281"/>
            <ac:spMk id="3" creationId="{6A40D1A3-1EEE-CB22-E4AF-8B5D61E7ED8E}"/>
          </ac:spMkLst>
        </pc:spChg>
        <pc:spChg chg="del">
          <ac:chgData name="Lisa Spiess" userId="S::lisa_spiess@firenet.gov::3cfaee19-a9fc-4d4e-98b2-17af9b7128ec" providerId="AD" clId="Web-{6B9A32B4-47C6-B6DC-44C1-2FDA54CD1823}" dt="2023-01-06T20:34:08.518" v="552"/>
          <ac:spMkLst>
            <pc:docMk/>
            <pc:sldMk cId="841963692" sldId="281"/>
            <ac:spMk id="27" creationId="{C7F36C09-16BA-4141-A705-C6B5B5A40BF4}"/>
          </ac:spMkLst>
        </pc:spChg>
        <pc:spChg chg="del">
          <ac:chgData name="Lisa Spiess" userId="S::lisa_spiess@firenet.gov::3cfaee19-a9fc-4d4e-98b2-17af9b7128ec" providerId="AD" clId="Web-{6B9A32B4-47C6-B6DC-44C1-2FDA54CD1823}" dt="2023-01-06T20:34:08.518" v="552"/>
          <ac:spMkLst>
            <pc:docMk/>
            <pc:sldMk cId="841963692" sldId="281"/>
            <ac:spMk id="29" creationId="{460C2540-36DC-4C0A-A9C0-231ED365DC32}"/>
          </ac:spMkLst>
        </pc:spChg>
        <pc:spChg chg="add del">
          <ac:chgData name="Lisa Spiess" userId="S::lisa_spiess@firenet.gov::3cfaee19-a9fc-4d4e-98b2-17af9b7128ec" providerId="AD" clId="Web-{6B9A32B4-47C6-B6DC-44C1-2FDA54CD1823}" dt="2023-01-06T20:34:45.471" v="555"/>
          <ac:spMkLst>
            <pc:docMk/>
            <pc:sldMk cId="841963692" sldId="281"/>
            <ac:spMk id="31" creationId="{EC45AD9C-F21B-4046-AF68-07A246947920}"/>
          </ac:spMkLst>
        </pc:spChg>
        <pc:spChg chg="add del">
          <ac:chgData name="Lisa Spiess" userId="S::lisa_spiess@firenet.gov::3cfaee19-a9fc-4d4e-98b2-17af9b7128ec" providerId="AD" clId="Web-{6B9A32B4-47C6-B6DC-44C1-2FDA54CD1823}" dt="2023-01-06T20:34:45.471" v="555"/>
          <ac:spMkLst>
            <pc:docMk/>
            <pc:sldMk cId="841963692" sldId="281"/>
            <ac:spMk id="40" creationId="{ABC72B1C-D4EE-45CF-A99C-0AD017C4167E}"/>
          </ac:spMkLst>
        </pc:spChg>
        <pc:spChg chg="add del">
          <ac:chgData name="Lisa Spiess" userId="S::lisa_spiess@firenet.gov::3cfaee19-a9fc-4d4e-98b2-17af9b7128ec" providerId="AD" clId="Web-{6B9A32B4-47C6-B6DC-44C1-2FDA54CD1823}" dt="2023-01-06T20:34:45.471" v="555"/>
          <ac:spMkLst>
            <pc:docMk/>
            <pc:sldMk cId="841963692" sldId="281"/>
            <ac:spMk id="44" creationId="{A5B2FDF3-1FF8-4FBF-842A-4EA5719F3473}"/>
          </ac:spMkLst>
        </pc:spChg>
        <pc:spChg chg="add del">
          <ac:chgData name="Lisa Spiess" userId="S::lisa_spiess@firenet.gov::3cfaee19-a9fc-4d4e-98b2-17af9b7128ec" providerId="AD" clId="Web-{6B9A32B4-47C6-B6DC-44C1-2FDA54CD1823}" dt="2023-01-06T20:34:45.471" v="555"/>
          <ac:spMkLst>
            <pc:docMk/>
            <pc:sldMk cId="841963692" sldId="281"/>
            <ac:spMk id="48" creationId="{DF550B33-5759-49FD-90FC-11EA4ED58187}"/>
          </ac:spMkLst>
        </pc:spChg>
        <pc:spChg chg="add">
          <ac:chgData name="Lisa Spiess" userId="S::lisa_spiess@firenet.gov::3cfaee19-a9fc-4d4e-98b2-17af9b7128ec" providerId="AD" clId="Web-{6B9A32B4-47C6-B6DC-44C1-2FDA54CD1823}" dt="2023-01-06T20:34:45.471" v="555"/>
          <ac:spMkLst>
            <pc:docMk/>
            <pc:sldMk cId="841963692" sldId="281"/>
            <ac:spMk id="53" creationId="{C7F36C09-16BA-4141-A705-C6B5B5A40BF4}"/>
          </ac:spMkLst>
        </pc:spChg>
        <pc:spChg chg="add">
          <ac:chgData name="Lisa Spiess" userId="S::lisa_spiess@firenet.gov::3cfaee19-a9fc-4d4e-98b2-17af9b7128ec" providerId="AD" clId="Web-{6B9A32B4-47C6-B6DC-44C1-2FDA54CD1823}" dt="2023-01-06T20:34:45.471" v="555"/>
          <ac:spMkLst>
            <pc:docMk/>
            <pc:sldMk cId="841963692" sldId="281"/>
            <ac:spMk id="57" creationId="{460C2540-36DC-4C0A-A9C0-231ED365DC32}"/>
          </ac:spMkLst>
        </pc:spChg>
        <pc:picChg chg="del">
          <ac:chgData name="Lisa Spiess" userId="S::lisa_spiess@firenet.gov::3cfaee19-a9fc-4d4e-98b2-17af9b7128ec" providerId="AD" clId="Web-{6B9A32B4-47C6-B6DC-44C1-2FDA54CD1823}" dt="2023-01-06T20:34:08.518" v="552"/>
          <ac:picMkLst>
            <pc:docMk/>
            <pc:sldMk cId="841963692" sldId="281"/>
            <ac:picMk id="28" creationId="{C9CE521D-42CE-4CD9-AFFE-37255AC0A649}"/>
          </ac:picMkLst>
        </pc:picChg>
        <pc:picChg chg="add del">
          <ac:chgData name="Lisa Spiess" userId="S::lisa_spiess@firenet.gov::3cfaee19-a9fc-4d4e-98b2-17af9b7128ec" providerId="AD" clId="Web-{6B9A32B4-47C6-B6DC-44C1-2FDA54CD1823}" dt="2023-01-06T20:34:45.471" v="555"/>
          <ac:picMkLst>
            <pc:docMk/>
            <pc:sldMk cId="841963692" sldId="281"/>
            <ac:picMk id="33" creationId="{85F5BD6E-AB48-4A2D-AA03-D787D54FAF0E}"/>
          </ac:picMkLst>
        </pc:picChg>
        <pc:picChg chg="add del">
          <ac:chgData name="Lisa Spiess" userId="S::lisa_spiess@firenet.gov::3cfaee19-a9fc-4d4e-98b2-17af9b7128ec" providerId="AD" clId="Web-{6B9A32B4-47C6-B6DC-44C1-2FDA54CD1823}" dt="2023-01-06T20:34:45.471" v="555"/>
          <ac:picMkLst>
            <pc:docMk/>
            <pc:sldMk cId="841963692" sldId="281"/>
            <ac:picMk id="35" creationId="{3221115A-B66A-4D35-9D9F-97A91D887F0A}"/>
          </ac:picMkLst>
        </pc:picChg>
        <pc:picChg chg="add del">
          <ac:chgData name="Lisa Spiess" userId="S::lisa_spiess@firenet.gov::3cfaee19-a9fc-4d4e-98b2-17af9b7128ec" providerId="AD" clId="Web-{6B9A32B4-47C6-B6DC-44C1-2FDA54CD1823}" dt="2023-01-06T20:34:45.471" v="555"/>
          <ac:picMkLst>
            <pc:docMk/>
            <pc:sldMk cId="841963692" sldId="281"/>
            <ac:picMk id="42" creationId="{38AB44AF-E52F-46C5-8C2C-8487AC8B1B65}"/>
          </ac:picMkLst>
        </pc:picChg>
        <pc:picChg chg="add del">
          <ac:chgData name="Lisa Spiess" userId="S::lisa_spiess@firenet.gov::3cfaee19-a9fc-4d4e-98b2-17af9b7128ec" providerId="AD" clId="Web-{6B9A32B4-47C6-B6DC-44C1-2FDA54CD1823}" dt="2023-01-06T20:34:45.471" v="555"/>
          <ac:picMkLst>
            <pc:docMk/>
            <pc:sldMk cId="841963692" sldId="281"/>
            <ac:picMk id="46" creationId="{6389DEC8-49B8-4778-BB47-FF48E8C5B6CF}"/>
          </ac:picMkLst>
        </pc:picChg>
        <pc:picChg chg="add">
          <ac:chgData name="Lisa Spiess" userId="S::lisa_spiess@firenet.gov::3cfaee19-a9fc-4d4e-98b2-17af9b7128ec" providerId="AD" clId="Web-{6B9A32B4-47C6-B6DC-44C1-2FDA54CD1823}" dt="2023-01-06T20:34:45.471" v="555"/>
          <ac:picMkLst>
            <pc:docMk/>
            <pc:sldMk cId="841963692" sldId="281"/>
            <ac:picMk id="55" creationId="{C9CE521D-42CE-4CD9-AFFE-37255AC0A649}"/>
          </ac:picMkLst>
        </pc:picChg>
      </pc:sldChg>
      <pc:sldChg chg="modSp">
        <pc:chgData name="Lisa Spiess" userId="S::lisa_spiess@firenet.gov::3cfaee19-a9fc-4d4e-98b2-17af9b7128ec" providerId="AD" clId="Web-{6B9A32B4-47C6-B6DC-44C1-2FDA54CD1823}" dt="2023-01-06T19:26:37.123" v="98" actId="20577"/>
        <pc:sldMkLst>
          <pc:docMk/>
          <pc:sldMk cId="2687778791" sldId="283"/>
        </pc:sldMkLst>
        <pc:spChg chg="mod">
          <ac:chgData name="Lisa Spiess" userId="S::lisa_spiess@firenet.gov::3cfaee19-a9fc-4d4e-98b2-17af9b7128ec" providerId="AD" clId="Web-{6B9A32B4-47C6-B6DC-44C1-2FDA54CD1823}" dt="2023-01-06T19:26:37.123" v="98" actId="20577"/>
          <ac:spMkLst>
            <pc:docMk/>
            <pc:sldMk cId="2687778791" sldId="283"/>
            <ac:spMk id="3" creationId="{EE9DA131-8B9C-1B9B-D06D-BB2B7F981278}"/>
          </ac:spMkLst>
        </pc:spChg>
      </pc:sldChg>
      <pc:sldChg chg="addSp modSp mod setBg">
        <pc:chgData name="Lisa Spiess" userId="S::lisa_spiess@firenet.gov::3cfaee19-a9fc-4d4e-98b2-17af9b7128ec" providerId="AD" clId="Web-{6B9A32B4-47C6-B6DC-44C1-2FDA54CD1823}" dt="2023-01-06T19:45:30.001" v="202" actId="20577"/>
        <pc:sldMkLst>
          <pc:docMk/>
          <pc:sldMk cId="2076059762" sldId="284"/>
        </pc:sldMkLst>
        <pc:spChg chg="mod">
          <ac:chgData name="Lisa Spiess" userId="S::lisa_spiess@firenet.gov::3cfaee19-a9fc-4d4e-98b2-17af9b7128ec" providerId="AD" clId="Web-{6B9A32B4-47C6-B6DC-44C1-2FDA54CD1823}" dt="2023-01-06T19:45:30.001" v="202" actId="20577"/>
          <ac:spMkLst>
            <pc:docMk/>
            <pc:sldMk cId="2076059762" sldId="284"/>
            <ac:spMk id="2" creationId="{AB75BFF9-581E-681C-EE50-13F4CCAD9E22}"/>
          </ac:spMkLst>
        </pc:spChg>
        <pc:spChg chg="add">
          <ac:chgData name="Lisa Spiess" userId="S::lisa_spiess@firenet.gov::3cfaee19-a9fc-4d4e-98b2-17af9b7128ec" providerId="AD" clId="Web-{6B9A32B4-47C6-B6DC-44C1-2FDA54CD1823}" dt="2023-01-06T19:35:16.257" v="192"/>
          <ac:spMkLst>
            <pc:docMk/>
            <pc:sldMk cId="2076059762" sldId="284"/>
            <ac:spMk id="15" creationId="{6478287C-E119-4E9C-95B0-518478BD9D07}"/>
          </ac:spMkLst>
        </pc:spChg>
        <pc:spChg chg="add">
          <ac:chgData name="Lisa Spiess" userId="S::lisa_spiess@firenet.gov::3cfaee19-a9fc-4d4e-98b2-17af9b7128ec" providerId="AD" clId="Web-{6B9A32B4-47C6-B6DC-44C1-2FDA54CD1823}" dt="2023-01-06T19:35:16.257" v="192"/>
          <ac:spMkLst>
            <pc:docMk/>
            <pc:sldMk cId="2076059762" sldId="284"/>
            <ac:spMk id="17" creationId="{EA4A294F-6D36-425B-8632-27FD6A284D09}"/>
          </ac:spMkLst>
        </pc:spChg>
        <pc:picChg chg="add">
          <ac:chgData name="Lisa Spiess" userId="S::lisa_spiess@firenet.gov::3cfaee19-a9fc-4d4e-98b2-17af9b7128ec" providerId="AD" clId="Web-{6B9A32B4-47C6-B6DC-44C1-2FDA54CD1823}" dt="2023-01-06T19:35:16.257" v="192"/>
          <ac:picMkLst>
            <pc:docMk/>
            <pc:sldMk cId="2076059762" sldId="284"/>
            <ac:picMk id="6" creationId="{C65F6FA7-D3C4-40A8-273D-9C5C7D197E44}"/>
          </ac:picMkLst>
        </pc:picChg>
        <pc:picChg chg="add">
          <ac:chgData name="Lisa Spiess" userId="S::lisa_spiess@firenet.gov::3cfaee19-a9fc-4d4e-98b2-17af9b7128ec" providerId="AD" clId="Web-{6B9A32B4-47C6-B6DC-44C1-2FDA54CD1823}" dt="2023-01-06T19:35:16.257" v="192"/>
          <ac:picMkLst>
            <pc:docMk/>
            <pc:sldMk cId="2076059762" sldId="284"/>
            <ac:picMk id="9" creationId="{5321D838-2C7E-4177-9DD3-DAC78324A2B2}"/>
          </ac:picMkLst>
        </pc:picChg>
        <pc:picChg chg="add">
          <ac:chgData name="Lisa Spiess" userId="S::lisa_spiess@firenet.gov::3cfaee19-a9fc-4d4e-98b2-17af9b7128ec" providerId="AD" clId="Web-{6B9A32B4-47C6-B6DC-44C1-2FDA54CD1823}" dt="2023-01-06T19:35:16.257" v="192"/>
          <ac:picMkLst>
            <pc:docMk/>
            <pc:sldMk cId="2076059762" sldId="284"/>
            <ac:picMk id="11" creationId="{224C28B3-E902-49D1-98A0-582D277A0E00}"/>
          </ac:picMkLst>
        </pc:picChg>
        <pc:picChg chg="add">
          <ac:chgData name="Lisa Spiess" userId="S::lisa_spiess@firenet.gov::3cfaee19-a9fc-4d4e-98b2-17af9b7128ec" providerId="AD" clId="Web-{6B9A32B4-47C6-B6DC-44C1-2FDA54CD1823}" dt="2023-01-06T19:35:16.257" v="192"/>
          <ac:picMkLst>
            <pc:docMk/>
            <pc:sldMk cId="2076059762" sldId="284"/>
            <ac:picMk id="13" creationId="{F3A6C14C-E755-4A02-821B-6EA2D4C9F20D}"/>
          </ac:picMkLst>
        </pc:picChg>
      </pc:sldChg>
      <pc:sldChg chg="addSp modSp new mod setBg">
        <pc:chgData name="Lisa Spiess" userId="S::lisa_spiess@firenet.gov::3cfaee19-a9fc-4d4e-98b2-17af9b7128ec" providerId="AD" clId="Web-{6B9A32B4-47C6-B6DC-44C1-2FDA54CD1823}" dt="2023-01-06T21:17:34.950" v="905" actId="20577"/>
        <pc:sldMkLst>
          <pc:docMk/>
          <pc:sldMk cId="2707787434" sldId="286"/>
        </pc:sldMkLst>
        <pc:spChg chg="mod">
          <ac:chgData name="Lisa Spiess" userId="S::lisa_spiess@firenet.gov::3cfaee19-a9fc-4d4e-98b2-17af9b7128ec" providerId="AD" clId="Web-{6B9A32B4-47C6-B6DC-44C1-2FDA54CD1823}" dt="2023-01-06T20:55:47.132" v="725" actId="1076"/>
          <ac:spMkLst>
            <pc:docMk/>
            <pc:sldMk cId="2707787434" sldId="286"/>
            <ac:spMk id="2" creationId="{C812C626-A184-EC57-3939-DBE231D66A4B}"/>
          </ac:spMkLst>
        </pc:spChg>
        <pc:spChg chg="add mod">
          <ac:chgData name="Lisa Spiess" userId="S::lisa_spiess@firenet.gov::3cfaee19-a9fc-4d4e-98b2-17af9b7128ec" providerId="AD" clId="Web-{6B9A32B4-47C6-B6DC-44C1-2FDA54CD1823}" dt="2023-01-06T21:17:34.950" v="905" actId="20577"/>
          <ac:spMkLst>
            <pc:docMk/>
            <pc:sldMk cId="2707787434" sldId="286"/>
            <ac:spMk id="3" creationId="{D01A3239-6D5D-6320-2142-FA1D59712569}"/>
          </ac:spMkLst>
        </pc:spChg>
        <pc:spChg chg="add">
          <ac:chgData name="Lisa Spiess" userId="S::lisa_spiess@firenet.gov::3cfaee19-a9fc-4d4e-98b2-17af9b7128ec" providerId="AD" clId="Web-{6B9A32B4-47C6-B6DC-44C1-2FDA54CD1823}" dt="2023-01-06T20:55:20.523" v="714"/>
          <ac:spMkLst>
            <pc:docMk/>
            <pc:sldMk cId="2707787434" sldId="286"/>
            <ac:spMk id="13" creationId="{7EF5ECB8-D49C-48FB-A93E-88EB2FFDFD42}"/>
          </ac:spMkLst>
        </pc:spChg>
        <pc:spChg chg="add">
          <ac:chgData name="Lisa Spiess" userId="S::lisa_spiess@firenet.gov::3cfaee19-a9fc-4d4e-98b2-17af9b7128ec" providerId="AD" clId="Web-{6B9A32B4-47C6-B6DC-44C1-2FDA54CD1823}" dt="2023-01-06T20:55:20.523" v="714"/>
          <ac:spMkLst>
            <pc:docMk/>
            <pc:sldMk cId="2707787434" sldId="286"/>
            <ac:spMk id="15" creationId="{411B77A2-BD5C-432D-B52E-C12612C74C17}"/>
          </ac:spMkLst>
        </pc:spChg>
        <pc:spChg chg="add">
          <ac:chgData name="Lisa Spiess" userId="S::lisa_spiess@firenet.gov::3cfaee19-a9fc-4d4e-98b2-17af9b7128ec" providerId="AD" clId="Web-{6B9A32B4-47C6-B6DC-44C1-2FDA54CD1823}" dt="2023-01-06T20:55:20.523" v="714"/>
          <ac:spMkLst>
            <pc:docMk/>
            <pc:sldMk cId="2707787434" sldId="286"/>
            <ac:spMk id="17" creationId="{B5C18694-F55B-41C0-ABF3-C1D971F99ADB}"/>
          </ac:spMkLst>
        </pc:spChg>
        <pc:picChg chg="add">
          <ac:chgData name="Lisa Spiess" userId="S::lisa_spiess@firenet.gov::3cfaee19-a9fc-4d4e-98b2-17af9b7128ec" providerId="AD" clId="Web-{6B9A32B4-47C6-B6DC-44C1-2FDA54CD1823}" dt="2023-01-06T20:55:20.523" v="714"/>
          <ac:picMkLst>
            <pc:docMk/>
            <pc:sldMk cId="2707787434" sldId="286"/>
            <ac:picMk id="7" creationId="{AC3E6C53-102E-4ACA-BCBB-3CC973B99486}"/>
          </ac:picMkLst>
        </pc:picChg>
        <pc:picChg chg="add">
          <ac:chgData name="Lisa Spiess" userId="S::lisa_spiess@firenet.gov::3cfaee19-a9fc-4d4e-98b2-17af9b7128ec" providerId="AD" clId="Web-{6B9A32B4-47C6-B6DC-44C1-2FDA54CD1823}" dt="2023-01-06T20:55:20.523" v="714"/>
          <ac:picMkLst>
            <pc:docMk/>
            <pc:sldMk cId="2707787434" sldId="286"/>
            <ac:picMk id="9" creationId="{17B2B42C-0777-4D6E-9432-535281803A88}"/>
          </ac:picMkLst>
        </pc:picChg>
        <pc:picChg chg="add">
          <ac:chgData name="Lisa Spiess" userId="S::lisa_spiess@firenet.gov::3cfaee19-a9fc-4d4e-98b2-17af9b7128ec" providerId="AD" clId="Web-{6B9A32B4-47C6-B6DC-44C1-2FDA54CD1823}" dt="2023-01-06T20:55:20.523" v="714"/>
          <ac:picMkLst>
            <pc:docMk/>
            <pc:sldMk cId="2707787434" sldId="286"/>
            <ac:picMk id="11" creationId="{EFEAAB60-93E2-4DC6-99AC-939637BCE864}"/>
          </ac:picMkLst>
        </pc:picChg>
        <pc:picChg chg="add">
          <ac:chgData name="Lisa Spiess" userId="S::lisa_spiess@firenet.gov::3cfaee19-a9fc-4d4e-98b2-17af9b7128ec" providerId="AD" clId="Web-{6B9A32B4-47C6-B6DC-44C1-2FDA54CD1823}" dt="2023-01-06T20:55:20.523" v="714"/>
          <ac:picMkLst>
            <pc:docMk/>
            <pc:sldMk cId="2707787434" sldId="286"/>
            <ac:picMk id="19" creationId="{E3E46CA8-7278-4BA3-AACE-235B5B3B53E0}"/>
          </ac:picMkLst>
        </pc:picChg>
      </pc:sldChg>
    </pc:docChg>
  </pc:docChgLst>
  <pc:docChgLst>
    <pc:chgData name="Lisa Spiess" userId="S::lisa_spiess@firenet.gov::3cfaee19-a9fc-4d4e-98b2-17af9b7128ec" providerId="AD" clId="Web-{46356CCB-0319-4B01-8642-E8708A78977A}"/>
    <pc:docChg chg="addSld modSld sldOrd">
      <pc:chgData name="Lisa Spiess" userId="S::lisa_spiess@firenet.gov::3cfaee19-a9fc-4d4e-98b2-17af9b7128ec" providerId="AD" clId="Web-{46356CCB-0319-4B01-8642-E8708A78977A}" dt="2023-01-12T18:33:26.960" v="1202" actId="20577"/>
      <pc:docMkLst>
        <pc:docMk/>
      </pc:docMkLst>
      <pc:sldChg chg="addSp modSp">
        <pc:chgData name="Lisa Spiess" userId="S::lisa_spiess@firenet.gov::3cfaee19-a9fc-4d4e-98b2-17af9b7128ec" providerId="AD" clId="Web-{46356CCB-0319-4B01-8642-E8708A78977A}" dt="2023-01-12T18:14:56.928" v="869" actId="1076"/>
        <pc:sldMkLst>
          <pc:docMk/>
          <pc:sldMk cId="239631365" sldId="273"/>
        </pc:sldMkLst>
        <pc:spChg chg="mod">
          <ac:chgData name="Lisa Spiess" userId="S::lisa_spiess@firenet.gov::3cfaee19-a9fc-4d4e-98b2-17af9b7128ec" providerId="AD" clId="Web-{46356CCB-0319-4B01-8642-E8708A78977A}" dt="2023-01-12T17:03:24.731" v="346" actId="20577"/>
          <ac:spMkLst>
            <pc:docMk/>
            <pc:sldMk cId="239631365" sldId="273"/>
            <ac:spMk id="2" creationId="{E1EA9D21-789C-24A1-AFAE-597DD5EC2E06}"/>
          </ac:spMkLst>
        </pc:spChg>
        <pc:spChg chg="mod">
          <ac:chgData name="Lisa Spiess" userId="S::lisa_spiess@firenet.gov::3cfaee19-a9fc-4d4e-98b2-17af9b7128ec" providerId="AD" clId="Web-{46356CCB-0319-4B01-8642-E8708A78977A}" dt="2023-01-12T18:12:31.426" v="823" actId="1076"/>
          <ac:spMkLst>
            <pc:docMk/>
            <pc:sldMk cId="239631365" sldId="273"/>
            <ac:spMk id="3" creationId="{3299E7C2-6DA7-D59A-A317-D5208AE73AC3}"/>
          </ac:spMkLst>
        </pc:spChg>
        <pc:spChg chg="add mod">
          <ac:chgData name="Lisa Spiess" userId="S::lisa_spiess@firenet.gov::3cfaee19-a9fc-4d4e-98b2-17af9b7128ec" providerId="AD" clId="Web-{46356CCB-0319-4B01-8642-E8708A78977A}" dt="2023-01-12T18:13:50.771" v="829" actId="20577"/>
          <ac:spMkLst>
            <pc:docMk/>
            <pc:sldMk cId="239631365" sldId="273"/>
            <ac:spMk id="8" creationId="{3177C942-0BB6-3ADD-BD89-FAE7D6F5790C}"/>
          </ac:spMkLst>
        </pc:spChg>
        <pc:spChg chg="add mod">
          <ac:chgData name="Lisa Spiess" userId="S::lisa_spiess@firenet.gov::3cfaee19-a9fc-4d4e-98b2-17af9b7128ec" providerId="AD" clId="Web-{46356CCB-0319-4B01-8642-E8708A78977A}" dt="2023-01-12T18:08:18.188" v="769" actId="14100"/>
          <ac:spMkLst>
            <pc:docMk/>
            <pc:sldMk cId="239631365" sldId="273"/>
            <ac:spMk id="9" creationId="{A168B38C-8707-9B96-37CA-8DD99B34F521}"/>
          </ac:spMkLst>
        </pc:spChg>
        <pc:spChg chg="add mod">
          <ac:chgData name="Lisa Spiess" userId="S::lisa_spiess@firenet.gov::3cfaee19-a9fc-4d4e-98b2-17af9b7128ec" providerId="AD" clId="Web-{46356CCB-0319-4B01-8642-E8708A78977A}" dt="2023-01-12T18:11:41.691" v="815" actId="1076"/>
          <ac:spMkLst>
            <pc:docMk/>
            <pc:sldMk cId="239631365" sldId="273"/>
            <ac:spMk id="10" creationId="{4815070F-A887-652F-4BEE-B03478D20004}"/>
          </ac:spMkLst>
        </pc:spChg>
        <pc:spChg chg="add mod">
          <ac:chgData name="Lisa Spiess" userId="S::lisa_spiess@firenet.gov::3cfaee19-a9fc-4d4e-98b2-17af9b7128ec" providerId="AD" clId="Web-{46356CCB-0319-4B01-8642-E8708A78977A}" dt="2023-01-12T18:13:32.505" v="827" actId="1076"/>
          <ac:spMkLst>
            <pc:docMk/>
            <pc:sldMk cId="239631365" sldId="273"/>
            <ac:spMk id="11" creationId="{0BDAAA2E-A80B-A705-8BF2-6002BF935F07}"/>
          </ac:spMkLst>
        </pc:spChg>
        <pc:spChg chg="add mod">
          <ac:chgData name="Lisa Spiess" userId="S::lisa_spiess@firenet.gov::3cfaee19-a9fc-4d4e-98b2-17af9b7128ec" providerId="AD" clId="Web-{46356CCB-0319-4B01-8642-E8708A78977A}" dt="2023-01-12T18:14:56.928" v="869" actId="1076"/>
          <ac:spMkLst>
            <pc:docMk/>
            <pc:sldMk cId="239631365" sldId="273"/>
            <ac:spMk id="12" creationId="{5A6FE846-78C8-B5A1-7689-2033A2362A7C}"/>
          </ac:spMkLst>
        </pc:spChg>
      </pc:sldChg>
      <pc:sldChg chg="addSp modSp">
        <pc:chgData name="Lisa Spiess" userId="S::lisa_spiess@firenet.gov::3cfaee19-a9fc-4d4e-98b2-17af9b7128ec" providerId="AD" clId="Web-{46356CCB-0319-4B01-8642-E8708A78977A}" dt="2023-01-12T18:25:53.657" v="1038"/>
        <pc:sldMkLst>
          <pc:docMk/>
          <pc:sldMk cId="3508073424" sldId="274"/>
        </pc:sldMkLst>
        <pc:spChg chg="add mod">
          <ac:chgData name="Lisa Spiess" userId="S::lisa_spiess@firenet.gov::3cfaee19-a9fc-4d4e-98b2-17af9b7128ec" providerId="AD" clId="Web-{46356CCB-0319-4B01-8642-E8708A78977A}" dt="2023-01-12T18:25:53.657" v="1038"/>
          <ac:spMkLst>
            <pc:docMk/>
            <pc:sldMk cId="3508073424" sldId="274"/>
            <ac:spMk id="3" creationId="{CC33192F-2590-0759-6521-8967D554D3B3}"/>
          </ac:spMkLst>
        </pc:spChg>
        <pc:spChg chg="mod">
          <ac:chgData name="Lisa Spiess" userId="S::lisa_spiess@firenet.gov::3cfaee19-a9fc-4d4e-98b2-17af9b7128ec" providerId="AD" clId="Web-{46356CCB-0319-4B01-8642-E8708A78977A}" dt="2023-01-12T18:19:46.495" v="930" actId="14100"/>
          <ac:spMkLst>
            <pc:docMk/>
            <pc:sldMk cId="3508073424" sldId="274"/>
            <ac:spMk id="5" creationId="{868929BF-946D-9B0C-364D-3F22D2ADF951}"/>
          </ac:spMkLst>
        </pc:spChg>
        <pc:spChg chg="mod">
          <ac:chgData name="Lisa Spiess" userId="S::lisa_spiess@firenet.gov::3cfaee19-a9fc-4d4e-98b2-17af9b7128ec" providerId="AD" clId="Web-{46356CCB-0319-4B01-8642-E8708A78977A}" dt="2023-01-12T18:20:13.136" v="933" actId="14100"/>
          <ac:spMkLst>
            <pc:docMk/>
            <pc:sldMk cId="3508073424" sldId="274"/>
            <ac:spMk id="6" creationId="{C3009602-21AE-A7C4-432E-313E3A2D5F27}"/>
          </ac:spMkLst>
        </pc:spChg>
        <pc:spChg chg="mod">
          <ac:chgData name="Lisa Spiess" userId="S::lisa_spiess@firenet.gov::3cfaee19-a9fc-4d4e-98b2-17af9b7128ec" providerId="AD" clId="Web-{46356CCB-0319-4B01-8642-E8708A78977A}" dt="2023-01-12T18:21:12.027" v="952" actId="1076"/>
          <ac:spMkLst>
            <pc:docMk/>
            <pc:sldMk cId="3508073424" sldId="274"/>
            <ac:spMk id="8" creationId="{51CBD9B0-8CF9-2FFF-D6AE-911E888CFDEC}"/>
          </ac:spMkLst>
        </pc:spChg>
        <pc:spChg chg="mod">
          <ac:chgData name="Lisa Spiess" userId="S::lisa_spiess@firenet.gov::3cfaee19-a9fc-4d4e-98b2-17af9b7128ec" providerId="AD" clId="Web-{46356CCB-0319-4B01-8642-E8708A78977A}" dt="2023-01-12T18:21:32.543" v="954" actId="1076"/>
          <ac:spMkLst>
            <pc:docMk/>
            <pc:sldMk cId="3508073424" sldId="274"/>
            <ac:spMk id="9" creationId="{B5C5641A-10EF-24CE-C721-72EF4C66069E}"/>
          </ac:spMkLst>
        </pc:spChg>
        <pc:spChg chg="mod">
          <ac:chgData name="Lisa Spiess" userId="S::lisa_spiess@firenet.gov::3cfaee19-a9fc-4d4e-98b2-17af9b7128ec" providerId="AD" clId="Web-{46356CCB-0319-4B01-8642-E8708A78977A}" dt="2023-01-12T18:21:47.309" v="955" actId="1076"/>
          <ac:spMkLst>
            <pc:docMk/>
            <pc:sldMk cId="3508073424" sldId="274"/>
            <ac:spMk id="10" creationId="{EB3A5ADD-E4C1-C765-73F0-A3940FBEAD97}"/>
          </ac:spMkLst>
        </pc:spChg>
      </pc:sldChg>
      <pc:sldChg chg="modSp">
        <pc:chgData name="Lisa Spiess" userId="S::lisa_spiess@firenet.gov::3cfaee19-a9fc-4d4e-98b2-17af9b7128ec" providerId="AD" clId="Web-{46356CCB-0319-4B01-8642-E8708A78977A}" dt="2023-01-12T18:33:26.960" v="1202" actId="20577"/>
        <pc:sldMkLst>
          <pc:docMk/>
          <pc:sldMk cId="2707787434" sldId="286"/>
        </pc:sldMkLst>
        <pc:spChg chg="mod">
          <ac:chgData name="Lisa Spiess" userId="S::lisa_spiess@firenet.gov::3cfaee19-a9fc-4d4e-98b2-17af9b7128ec" providerId="AD" clId="Web-{46356CCB-0319-4B01-8642-E8708A78977A}" dt="2023-01-12T18:33:26.960" v="1202" actId="20577"/>
          <ac:spMkLst>
            <pc:docMk/>
            <pc:sldMk cId="2707787434" sldId="286"/>
            <ac:spMk id="3" creationId="{D01A3239-6D5D-6320-2142-FA1D59712569}"/>
          </ac:spMkLst>
        </pc:spChg>
      </pc:sldChg>
      <pc:sldChg chg="addSp modSp new ord">
        <pc:chgData name="Lisa Spiess" userId="S::lisa_spiess@firenet.gov::3cfaee19-a9fc-4d4e-98b2-17af9b7128ec" providerId="AD" clId="Web-{46356CCB-0319-4B01-8642-E8708A78977A}" dt="2023-01-12T17:01:30.339" v="322" actId="20577"/>
        <pc:sldMkLst>
          <pc:docMk/>
          <pc:sldMk cId="2790464814" sldId="287"/>
        </pc:sldMkLst>
        <pc:spChg chg="mod">
          <ac:chgData name="Lisa Spiess" userId="S::lisa_spiess@firenet.gov::3cfaee19-a9fc-4d4e-98b2-17af9b7128ec" providerId="AD" clId="Web-{46356CCB-0319-4B01-8642-E8708A78977A}" dt="2023-01-12T16:33:09.840" v="20" actId="20577"/>
          <ac:spMkLst>
            <pc:docMk/>
            <pc:sldMk cId="2790464814" sldId="287"/>
            <ac:spMk id="2" creationId="{8ABF787A-87A0-0A80-65B8-8E2ADB8DDAFC}"/>
          </ac:spMkLst>
        </pc:spChg>
        <pc:spChg chg="add mod">
          <ac:chgData name="Lisa Spiess" userId="S::lisa_spiess@firenet.gov::3cfaee19-a9fc-4d4e-98b2-17af9b7128ec" providerId="AD" clId="Web-{46356CCB-0319-4B01-8642-E8708A78977A}" dt="2023-01-12T17:01:30.339" v="322" actId="20577"/>
          <ac:spMkLst>
            <pc:docMk/>
            <pc:sldMk cId="2790464814" sldId="287"/>
            <ac:spMk id="3" creationId="{1397CEF4-1CB5-FEDB-705A-CC04D434C87A}"/>
          </ac:spMkLst>
        </pc:spChg>
        <pc:spChg chg="add mod">
          <ac:chgData name="Lisa Spiess" userId="S::lisa_spiess@firenet.gov::3cfaee19-a9fc-4d4e-98b2-17af9b7128ec" providerId="AD" clId="Web-{46356CCB-0319-4B01-8642-E8708A78977A}" dt="2023-01-12T16:54:32.086" v="162" actId="1076"/>
          <ac:spMkLst>
            <pc:docMk/>
            <pc:sldMk cId="2790464814" sldId="287"/>
            <ac:spMk id="4" creationId="{5E24CBD9-A186-116A-6D1C-D3A236EDA890}"/>
          </ac:spMkLst>
        </pc:spChg>
      </pc:sldChg>
      <pc:sldChg chg="addSp modSp new">
        <pc:chgData name="Lisa Spiess" userId="S::lisa_spiess@firenet.gov::3cfaee19-a9fc-4d4e-98b2-17af9b7128ec" providerId="AD" clId="Web-{46356CCB-0319-4B01-8642-E8708A78977A}" dt="2023-01-12T18:18:26.259" v="923" actId="1076"/>
        <pc:sldMkLst>
          <pc:docMk/>
          <pc:sldMk cId="2381982890" sldId="288"/>
        </pc:sldMkLst>
        <pc:spChg chg="mod">
          <ac:chgData name="Lisa Spiess" userId="S::lisa_spiess@firenet.gov::3cfaee19-a9fc-4d4e-98b2-17af9b7128ec" providerId="AD" clId="Web-{46356CCB-0319-4B01-8642-E8708A78977A}" dt="2023-01-12T18:17:36.274" v="884" actId="20577"/>
          <ac:spMkLst>
            <pc:docMk/>
            <pc:sldMk cId="2381982890" sldId="288"/>
            <ac:spMk id="2" creationId="{DB0E02E1-5A56-8FF0-3B21-BBEBAF587F1C}"/>
          </ac:spMkLst>
        </pc:spChg>
        <pc:spChg chg="add mod">
          <ac:chgData name="Lisa Spiess" userId="S::lisa_spiess@firenet.gov::3cfaee19-a9fc-4d4e-98b2-17af9b7128ec" providerId="AD" clId="Web-{46356CCB-0319-4B01-8642-E8708A78977A}" dt="2023-01-12T18:18:26.259" v="923" actId="1076"/>
          <ac:spMkLst>
            <pc:docMk/>
            <pc:sldMk cId="2381982890" sldId="288"/>
            <ac:spMk id="3" creationId="{0628A378-551B-B965-C3A6-C6B39B7FE566}"/>
          </ac:spMkLst>
        </pc:spChg>
      </pc:sldChg>
    </pc:docChg>
  </pc:docChgLst>
  <pc:docChgLst>
    <pc:chgData name="Lisa Spiess" userId="S::lisa_spiess@firenet.gov::3cfaee19-a9fc-4d4e-98b2-17af9b7128ec" providerId="AD" clId="Web-{310CC9A4-932C-4C9E-887A-561CCFB6B0F6}"/>
    <pc:docChg chg="modSld">
      <pc:chgData name="Lisa Spiess" userId="S::lisa_spiess@firenet.gov::3cfaee19-a9fc-4d4e-98b2-17af9b7128ec" providerId="AD" clId="Web-{310CC9A4-932C-4C9E-887A-561CCFB6B0F6}" dt="2023-01-12T19:48:23.226" v="90" actId="1076"/>
      <pc:docMkLst>
        <pc:docMk/>
      </pc:docMkLst>
      <pc:sldChg chg="modSp">
        <pc:chgData name="Lisa Spiess" userId="S::lisa_spiess@firenet.gov::3cfaee19-a9fc-4d4e-98b2-17af9b7128ec" providerId="AD" clId="Web-{310CC9A4-932C-4C9E-887A-561CCFB6B0F6}" dt="2023-01-12T19:48:23.226" v="90" actId="1076"/>
        <pc:sldMkLst>
          <pc:docMk/>
          <pc:sldMk cId="239631365" sldId="273"/>
        </pc:sldMkLst>
        <pc:spChg chg="mod">
          <ac:chgData name="Lisa Spiess" userId="S::lisa_spiess@firenet.gov::3cfaee19-a9fc-4d4e-98b2-17af9b7128ec" providerId="AD" clId="Web-{310CC9A4-932C-4C9E-887A-561CCFB6B0F6}" dt="2023-01-12T19:48:23.226" v="90" actId="1076"/>
          <ac:spMkLst>
            <pc:docMk/>
            <pc:sldMk cId="239631365" sldId="273"/>
            <ac:spMk id="12" creationId="{5A6FE846-78C8-B5A1-7689-2033A2362A7C}"/>
          </ac:spMkLst>
        </pc:spChg>
      </pc:sldChg>
    </pc:docChg>
  </pc:docChgLst>
  <pc:docChgLst>
    <pc:chgData name="Daniel Redin" userId="S::daniel_redin@firenet.gov::1a220e8b-7c24-4c0f-b108-5921bab164cb" providerId="AD" clId="Web-{583C357A-0943-47A7-A5E9-952420F3ECC2}"/>
    <pc:docChg chg="modSld">
      <pc:chgData name="Daniel Redin" userId="S::daniel_redin@firenet.gov::1a220e8b-7c24-4c0f-b108-5921bab164cb" providerId="AD" clId="Web-{583C357A-0943-47A7-A5E9-952420F3ECC2}" dt="2022-12-28T13:30:21.083" v="13" actId="20577"/>
      <pc:docMkLst>
        <pc:docMk/>
      </pc:docMkLst>
      <pc:sldChg chg="modSp">
        <pc:chgData name="Daniel Redin" userId="S::daniel_redin@firenet.gov::1a220e8b-7c24-4c0f-b108-5921bab164cb" providerId="AD" clId="Web-{583C357A-0943-47A7-A5E9-952420F3ECC2}" dt="2022-12-28T13:20:55.436" v="3" actId="20577"/>
        <pc:sldMkLst>
          <pc:docMk/>
          <pc:sldMk cId="1755698092" sldId="256"/>
        </pc:sldMkLst>
        <pc:spChg chg="mod">
          <ac:chgData name="Daniel Redin" userId="S::daniel_redin@firenet.gov::1a220e8b-7c24-4c0f-b108-5921bab164cb" providerId="AD" clId="Web-{583C357A-0943-47A7-A5E9-952420F3ECC2}" dt="2022-12-28T13:20:55.436" v="3" actId="20577"/>
          <ac:spMkLst>
            <pc:docMk/>
            <pc:sldMk cId="1755698092" sldId="256"/>
            <ac:spMk id="2" creationId="{6FB31969-ED45-4C73-A346-D25E8552811D}"/>
          </ac:spMkLst>
        </pc:spChg>
      </pc:sldChg>
      <pc:sldChg chg="modSp">
        <pc:chgData name="Daniel Redin" userId="S::daniel_redin@firenet.gov::1a220e8b-7c24-4c0f-b108-5921bab164cb" providerId="AD" clId="Web-{583C357A-0943-47A7-A5E9-952420F3ECC2}" dt="2022-12-28T13:23:35.906" v="9" actId="20577"/>
        <pc:sldMkLst>
          <pc:docMk/>
          <pc:sldMk cId="814429959" sldId="258"/>
        </pc:sldMkLst>
        <pc:spChg chg="mod">
          <ac:chgData name="Daniel Redin" userId="S::daniel_redin@firenet.gov::1a220e8b-7c24-4c0f-b108-5921bab164cb" providerId="AD" clId="Web-{583C357A-0943-47A7-A5E9-952420F3ECC2}" dt="2022-12-28T13:23:35.906" v="9" actId="20577"/>
          <ac:spMkLst>
            <pc:docMk/>
            <pc:sldMk cId="814429959" sldId="258"/>
            <ac:spMk id="4" creationId="{F1808413-B9ED-4AB7-B068-C453D1456F9A}"/>
          </ac:spMkLst>
        </pc:spChg>
      </pc:sldChg>
      <pc:sldChg chg="modSp">
        <pc:chgData name="Daniel Redin" userId="S::daniel_redin@firenet.gov::1a220e8b-7c24-4c0f-b108-5921bab164cb" providerId="AD" clId="Web-{583C357A-0943-47A7-A5E9-952420F3ECC2}" dt="2022-12-28T13:30:21.083" v="13" actId="20577"/>
        <pc:sldMkLst>
          <pc:docMk/>
          <pc:sldMk cId="435946559" sldId="276"/>
        </pc:sldMkLst>
        <pc:spChg chg="mod">
          <ac:chgData name="Daniel Redin" userId="S::daniel_redin@firenet.gov::1a220e8b-7c24-4c0f-b108-5921bab164cb" providerId="AD" clId="Web-{583C357A-0943-47A7-A5E9-952420F3ECC2}" dt="2022-12-28T13:30:21.083" v="13" actId="20577"/>
          <ac:spMkLst>
            <pc:docMk/>
            <pc:sldMk cId="435946559" sldId="276"/>
            <ac:spMk id="4" creationId="{FFA27047-0920-DCBB-0960-7E4765115A91}"/>
          </ac:spMkLst>
        </pc:spChg>
      </pc:sldChg>
    </pc:docChg>
  </pc:docChgLst>
  <pc:docChgLst>
    <pc:chgData name="Lisa Spiess" userId="S::lisa_spiess@firenet.gov::3cfaee19-a9fc-4d4e-98b2-17af9b7128ec" providerId="AD" clId="Web-{BA0A0C7A-06D6-40D6-8182-028E50E1F01C}"/>
    <pc:docChg chg="addSld modSld sldOrd">
      <pc:chgData name="Lisa Spiess" userId="S::lisa_spiess@firenet.gov::3cfaee19-a9fc-4d4e-98b2-17af9b7128ec" providerId="AD" clId="Web-{BA0A0C7A-06D6-40D6-8182-028E50E1F01C}" dt="2023-01-04T21:25:21.853" v="886" actId="20577"/>
      <pc:docMkLst>
        <pc:docMk/>
      </pc:docMkLst>
      <pc:sldChg chg="addSp modSp">
        <pc:chgData name="Lisa Spiess" userId="S::lisa_spiess@firenet.gov::3cfaee19-a9fc-4d4e-98b2-17af9b7128ec" providerId="AD" clId="Web-{BA0A0C7A-06D6-40D6-8182-028E50E1F01C}" dt="2023-01-04T19:30:22.221" v="253" actId="1076"/>
        <pc:sldMkLst>
          <pc:docMk/>
          <pc:sldMk cId="814429959" sldId="258"/>
        </pc:sldMkLst>
        <pc:spChg chg="mod">
          <ac:chgData name="Lisa Spiess" userId="S::lisa_spiess@firenet.gov::3cfaee19-a9fc-4d4e-98b2-17af9b7128ec" providerId="AD" clId="Web-{BA0A0C7A-06D6-40D6-8182-028E50E1F01C}" dt="2023-01-04T19:30:04.096" v="251" actId="14100"/>
          <ac:spMkLst>
            <pc:docMk/>
            <pc:sldMk cId="814429959" sldId="258"/>
            <ac:spMk id="4" creationId="{F1808413-B9ED-4AB7-B068-C453D1456F9A}"/>
          </ac:spMkLst>
        </pc:spChg>
        <pc:spChg chg="mod">
          <ac:chgData name="Lisa Spiess" userId="S::lisa_spiess@firenet.gov::3cfaee19-a9fc-4d4e-98b2-17af9b7128ec" providerId="AD" clId="Web-{BA0A0C7A-06D6-40D6-8182-028E50E1F01C}" dt="2023-01-04T19:28:58.096" v="235" actId="14100"/>
          <ac:spMkLst>
            <pc:docMk/>
            <pc:sldMk cId="814429959" sldId="258"/>
            <ac:spMk id="6" creationId="{F21A44B8-B27B-402A-A79B-7F6096FB5C58}"/>
          </ac:spMkLst>
        </pc:spChg>
        <pc:spChg chg="add mod">
          <ac:chgData name="Lisa Spiess" userId="S::lisa_spiess@firenet.gov::3cfaee19-a9fc-4d4e-98b2-17af9b7128ec" providerId="AD" clId="Web-{BA0A0C7A-06D6-40D6-8182-028E50E1F01C}" dt="2023-01-04T19:30:22.221" v="253" actId="1076"/>
          <ac:spMkLst>
            <pc:docMk/>
            <pc:sldMk cId="814429959" sldId="258"/>
            <ac:spMk id="7" creationId="{8D53CDD0-FD8C-D4A4-E4E9-C989D32EEB32}"/>
          </ac:spMkLst>
        </pc:spChg>
        <pc:spChg chg="add mod">
          <ac:chgData name="Lisa Spiess" userId="S::lisa_spiess@firenet.gov::3cfaee19-a9fc-4d4e-98b2-17af9b7128ec" providerId="AD" clId="Web-{BA0A0C7A-06D6-40D6-8182-028E50E1F01C}" dt="2023-01-04T19:30:14.346" v="252" actId="1076"/>
          <ac:spMkLst>
            <pc:docMk/>
            <pc:sldMk cId="814429959" sldId="258"/>
            <ac:spMk id="8" creationId="{2A8CC9FD-9091-5AAF-907E-040D54BD82A7}"/>
          </ac:spMkLst>
        </pc:spChg>
      </pc:sldChg>
      <pc:sldChg chg="ord">
        <pc:chgData name="Lisa Spiess" userId="S::lisa_spiess@firenet.gov::3cfaee19-a9fc-4d4e-98b2-17af9b7128ec" providerId="AD" clId="Web-{BA0A0C7A-06D6-40D6-8182-028E50E1F01C}" dt="2023-01-04T19:51:23.493" v="261"/>
        <pc:sldMkLst>
          <pc:docMk/>
          <pc:sldMk cId="160430226" sldId="259"/>
        </pc:sldMkLst>
      </pc:sldChg>
      <pc:sldChg chg="delSp modSp delAnim">
        <pc:chgData name="Lisa Spiess" userId="S::lisa_spiess@firenet.gov::3cfaee19-a9fc-4d4e-98b2-17af9b7128ec" providerId="AD" clId="Web-{BA0A0C7A-06D6-40D6-8182-028E50E1F01C}" dt="2023-01-04T20:55:59.331" v="628" actId="20577"/>
        <pc:sldMkLst>
          <pc:docMk/>
          <pc:sldMk cId="2417163673" sldId="260"/>
        </pc:sldMkLst>
        <pc:spChg chg="mod">
          <ac:chgData name="Lisa Spiess" userId="S::lisa_spiess@firenet.gov::3cfaee19-a9fc-4d4e-98b2-17af9b7128ec" providerId="AD" clId="Web-{BA0A0C7A-06D6-40D6-8182-028E50E1F01C}" dt="2023-01-04T20:55:59.331" v="628" actId="20577"/>
          <ac:spMkLst>
            <pc:docMk/>
            <pc:sldMk cId="2417163673" sldId="260"/>
            <ac:spMk id="3" creationId="{670BADBF-AB94-48C6-BA53-7FDCA5D77CA1}"/>
          </ac:spMkLst>
        </pc:spChg>
        <pc:spChg chg="del mod">
          <ac:chgData name="Lisa Spiess" userId="S::lisa_spiess@firenet.gov::3cfaee19-a9fc-4d4e-98b2-17af9b7128ec" providerId="AD" clId="Web-{BA0A0C7A-06D6-40D6-8182-028E50E1F01C}" dt="2023-01-04T20:21:01.927" v="437"/>
          <ac:spMkLst>
            <pc:docMk/>
            <pc:sldMk cId="2417163673" sldId="260"/>
            <ac:spMk id="4" creationId="{86778C89-B666-4B7A-A3F6-576B0F8E0E99}"/>
          </ac:spMkLst>
        </pc:spChg>
        <pc:spChg chg="del">
          <ac:chgData name="Lisa Spiess" userId="S::lisa_spiess@firenet.gov::3cfaee19-a9fc-4d4e-98b2-17af9b7128ec" providerId="AD" clId="Web-{BA0A0C7A-06D6-40D6-8182-028E50E1F01C}" dt="2023-01-04T20:21:03.802" v="438"/>
          <ac:spMkLst>
            <pc:docMk/>
            <pc:sldMk cId="2417163673" sldId="260"/>
            <ac:spMk id="5" creationId="{C24C0B6F-549E-4B0B-B693-0CA4520C7F02}"/>
          </ac:spMkLst>
        </pc:spChg>
        <pc:spChg chg="del">
          <ac:chgData name="Lisa Spiess" userId="S::lisa_spiess@firenet.gov::3cfaee19-a9fc-4d4e-98b2-17af9b7128ec" providerId="AD" clId="Web-{BA0A0C7A-06D6-40D6-8182-028E50E1F01C}" dt="2023-01-04T20:21:07.849" v="439"/>
          <ac:spMkLst>
            <pc:docMk/>
            <pc:sldMk cId="2417163673" sldId="260"/>
            <ac:spMk id="6" creationId="{7526C28B-C418-44C4-85C1-AD3C7F92B4D6}"/>
          </ac:spMkLst>
        </pc:spChg>
      </pc:sldChg>
      <pc:sldChg chg="modSp">
        <pc:chgData name="Lisa Spiess" userId="S::lisa_spiess@firenet.gov::3cfaee19-a9fc-4d4e-98b2-17af9b7128ec" providerId="AD" clId="Web-{BA0A0C7A-06D6-40D6-8182-028E50E1F01C}" dt="2023-01-04T20:58:22.630" v="641" actId="20577"/>
        <pc:sldMkLst>
          <pc:docMk/>
          <pc:sldMk cId="3163664879" sldId="268"/>
        </pc:sldMkLst>
        <pc:spChg chg="mod">
          <ac:chgData name="Lisa Spiess" userId="S::lisa_spiess@firenet.gov::3cfaee19-a9fc-4d4e-98b2-17af9b7128ec" providerId="AD" clId="Web-{BA0A0C7A-06D6-40D6-8182-028E50E1F01C}" dt="2023-01-04T20:58:22.630" v="641" actId="20577"/>
          <ac:spMkLst>
            <pc:docMk/>
            <pc:sldMk cId="3163664879" sldId="268"/>
            <ac:spMk id="2" creationId="{484D46B5-14AE-4923-91A8-D66FC95FAA48}"/>
          </ac:spMkLst>
        </pc:spChg>
        <pc:spChg chg="mod">
          <ac:chgData name="Lisa Spiess" userId="S::lisa_spiess@firenet.gov::3cfaee19-a9fc-4d4e-98b2-17af9b7128ec" providerId="AD" clId="Web-{BA0A0C7A-06D6-40D6-8182-028E50E1F01C}" dt="2023-01-04T20:57:16.645" v="637" actId="14100"/>
          <ac:spMkLst>
            <pc:docMk/>
            <pc:sldMk cId="3163664879" sldId="268"/>
            <ac:spMk id="3" creationId="{54481635-2087-4B72-8A66-CD7D02D1164F}"/>
          </ac:spMkLst>
        </pc:spChg>
        <pc:spChg chg="mod">
          <ac:chgData name="Lisa Spiess" userId="S::lisa_spiess@firenet.gov::3cfaee19-a9fc-4d4e-98b2-17af9b7128ec" providerId="AD" clId="Web-{BA0A0C7A-06D6-40D6-8182-028E50E1F01C}" dt="2023-01-04T20:57:01.785" v="634" actId="20577"/>
          <ac:spMkLst>
            <pc:docMk/>
            <pc:sldMk cId="3163664879" sldId="268"/>
            <ac:spMk id="5" creationId="{8E45B14F-DB87-4F4A-AA9D-43C34DFC7132}"/>
          </ac:spMkLst>
        </pc:spChg>
      </pc:sldChg>
      <pc:sldChg chg="addSp modSp">
        <pc:chgData name="Lisa Spiess" userId="S::lisa_spiess@firenet.gov::3cfaee19-a9fc-4d4e-98b2-17af9b7128ec" providerId="AD" clId="Web-{BA0A0C7A-06D6-40D6-8182-028E50E1F01C}" dt="2023-01-04T21:25:21.853" v="886" actId="20577"/>
        <pc:sldMkLst>
          <pc:docMk/>
          <pc:sldMk cId="239631365" sldId="273"/>
        </pc:sldMkLst>
        <pc:spChg chg="add mod">
          <ac:chgData name="Lisa Spiess" userId="S::lisa_spiess@firenet.gov::3cfaee19-a9fc-4d4e-98b2-17af9b7128ec" providerId="AD" clId="Web-{BA0A0C7A-06D6-40D6-8182-028E50E1F01C}" dt="2023-01-04T21:25:21.853" v="886" actId="20577"/>
          <ac:spMkLst>
            <pc:docMk/>
            <pc:sldMk cId="239631365" sldId="273"/>
            <ac:spMk id="3" creationId="{3299E7C2-6DA7-D59A-A317-D5208AE73AC3}"/>
          </ac:spMkLst>
        </pc:spChg>
      </pc:sldChg>
      <pc:sldChg chg="delSp modSp new">
        <pc:chgData name="Lisa Spiess" userId="S::lisa_spiess@firenet.gov::3cfaee19-a9fc-4d4e-98b2-17af9b7128ec" providerId="AD" clId="Web-{BA0A0C7A-06D6-40D6-8182-028E50E1F01C}" dt="2023-01-04T20:19:33.208" v="401" actId="20577"/>
        <pc:sldMkLst>
          <pc:docMk/>
          <pc:sldMk cId="2687778791" sldId="283"/>
        </pc:sldMkLst>
        <pc:spChg chg="mod">
          <ac:chgData name="Lisa Spiess" userId="S::lisa_spiess@firenet.gov::3cfaee19-a9fc-4d4e-98b2-17af9b7128ec" providerId="AD" clId="Web-{BA0A0C7A-06D6-40D6-8182-028E50E1F01C}" dt="2023-01-04T20:01:18.575" v="279" actId="20577"/>
          <ac:spMkLst>
            <pc:docMk/>
            <pc:sldMk cId="2687778791" sldId="283"/>
            <ac:spMk id="2" creationId="{3F2E6180-4075-EDBF-2C72-F9DBA969686C}"/>
          </ac:spMkLst>
        </pc:spChg>
        <pc:spChg chg="mod">
          <ac:chgData name="Lisa Spiess" userId="S::lisa_spiess@firenet.gov::3cfaee19-a9fc-4d4e-98b2-17af9b7128ec" providerId="AD" clId="Web-{BA0A0C7A-06D6-40D6-8182-028E50E1F01C}" dt="2023-01-04T20:19:33.208" v="401" actId="20577"/>
          <ac:spMkLst>
            <pc:docMk/>
            <pc:sldMk cId="2687778791" sldId="283"/>
            <ac:spMk id="3" creationId="{EE9DA131-8B9C-1B9B-D06D-BB2B7F981278}"/>
          </ac:spMkLst>
        </pc:spChg>
        <pc:spChg chg="del">
          <ac:chgData name="Lisa Spiess" userId="S::lisa_spiess@firenet.gov::3cfaee19-a9fc-4d4e-98b2-17af9b7128ec" providerId="AD" clId="Web-{BA0A0C7A-06D6-40D6-8182-028E50E1F01C}" dt="2023-01-04T20:13:59.706" v="350"/>
          <ac:spMkLst>
            <pc:docMk/>
            <pc:sldMk cId="2687778791" sldId="283"/>
            <ac:spMk id="4" creationId="{8DCDDC2D-6DC7-514C-D28F-EEF21E397ADA}"/>
          </ac:spMkLst>
        </pc:spChg>
      </pc:sldChg>
      <pc:sldChg chg="addSp modSp new">
        <pc:chgData name="Lisa Spiess" userId="S::lisa_spiess@firenet.gov::3cfaee19-a9fc-4d4e-98b2-17af9b7128ec" providerId="AD" clId="Web-{BA0A0C7A-06D6-40D6-8182-028E50E1F01C}" dt="2023-01-04T21:18:09.317" v="692" actId="1076"/>
        <pc:sldMkLst>
          <pc:docMk/>
          <pc:sldMk cId="2076059762" sldId="284"/>
        </pc:sldMkLst>
        <pc:spChg chg="add mod">
          <ac:chgData name="Lisa Spiess" userId="S::lisa_spiess@firenet.gov::3cfaee19-a9fc-4d4e-98b2-17af9b7128ec" providerId="AD" clId="Web-{BA0A0C7A-06D6-40D6-8182-028E50E1F01C}" dt="2023-01-04T21:18:09.317" v="692" actId="1076"/>
          <ac:spMkLst>
            <pc:docMk/>
            <pc:sldMk cId="2076059762" sldId="284"/>
            <ac:spMk id="2" creationId="{AB75BFF9-581E-681C-EE50-13F4CCAD9E22}"/>
          </ac:spMkLst>
        </pc:spChg>
      </pc:sldChg>
      <pc:sldChg chg="addSp modSp new">
        <pc:chgData name="Lisa Spiess" userId="S::lisa_spiess@firenet.gov::3cfaee19-a9fc-4d4e-98b2-17af9b7128ec" providerId="AD" clId="Web-{BA0A0C7A-06D6-40D6-8182-028E50E1F01C}" dt="2023-01-04T21:22:07.757" v="778" actId="20577"/>
        <pc:sldMkLst>
          <pc:docMk/>
          <pc:sldMk cId="3756437161" sldId="285"/>
        </pc:sldMkLst>
        <pc:spChg chg="add mod">
          <ac:chgData name="Lisa Spiess" userId="S::lisa_spiess@firenet.gov::3cfaee19-a9fc-4d4e-98b2-17af9b7128ec" providerId="AD" clId="Web-{BA0A0C7A-06D6-40D6-8182-028E50E1F01C}" dt="2023-01-04T21:20:07.021" v="719" actId="1076"/>
          <ac:spMkLst>
            <pc:docMk/>
            <pc:sldMk cId="3756437161" sldId="285"/>
            <ac:spMk id="2" creationId="{9997C427-0509-C7D8-9D5E-8B23B5A205B1}"/>
          </ac:spMkLst>
        </pc:spChg>
        <pc:spChg chg="add mod">
          <ac:chgData name="Lisa Spiess" userId="S::lisa_spiess@firenet.gov::3cfaee19-a9fc-4d4e-98b2-17af9b7128ec" providerId="AD" clId="Web-{BA0A0C7A-06D6-40D6-8182-028E50E1F01C}" dt="2023-01-04T21:21:02.100" v="754" actId="1076"/>
          <ac:spMkLst>
            <pc:docMk/>
            <pc:sldMk cId="3756437161" sldId="285"/>
            <ac:spMk id="3" creationId="{3B3E04ED-751F-F146-F0D6-1236B3046E43}"/>
          </ac:spMkLst>
        </pc:spChg>
        <pc:spChg chg="add mod">
          <ac:chgData name="Lisa Spiess" userId="S::lisa_spiess@firenet.gov::3cfaee19-a9fc-4d4e-98b2-17af9b7128ec" providerId="AD" clId="Web-{BA0A0C7A-06D6-40D6-8182-028E50E1F01C}" dt="2023-01-04T21:22:07.757" v="778" actId="20577"/>
          <ac:spMkLst>
            <pc:docMk/>
            <pc:sldMk cId="3756437161" sldId="285"/>
            <ac:spMk id="4" creationId="{C05674E3-BAB2-9CD0-002C-A1EB26A8F2CF}"/>
          </ac:spMkLst>
        </pc:spChg>
      </pc:sldChg>
    </pc:docChg>
  </pc:docChgLst>
  <pc:docChgLst>
    <pc:chgData name="Daniel Redin" userId="S::daniel_redin@firenet.gov::1a220e8b-7c24-4c0f-b108-5921bab164cb" providerId="AD" clId="Web-{8BEB7D3B-1D63-461C-A9A2-CC5F5A75716B}"/>
    <pc:docChg chg="addSld delSld modSld sldOrd">
      <pc:chgData name="Daniel Redin" userId="S::daniel_redin@firenet.gov::1a220e8b-7c24-4c0f-b108-5921bab164cb" providerId="AD" clId="Web-{8BEB7D3B-1D63-461C-A9A2-CC5F5A75716B}" dt="2022-12-21T19:55:13.521" v="3800"/>
      <pc:docMkLst>
        <pc:docMk/>
      </pc:docMkLst>
      <pc:sldChg chg="del">
        <pc:chgData name="Daniel Redin" userId="S::daniel_redin@firenet.gov::1a220e8b-7c24-4c0f-b108-5921bab164cb" providerId="AD" clId="Web-{8BEB7D3B-1D63-461C-A9A2-CC5F5A75716B}" dt="2022-12-21T18:28:37.878" v="2"/>
        <pc:sldMkLst>
          <pc:docMk/>
          <pc:sldMk cId="1123892195" sldId="270"/>
        </pc:sldMkLst>
      </pc:sldChg>
      <pc:sldChg chg="modSp addAnim modAnim">
        <pc:chgData name="Daniel Redin" userId="S::daniel_redin@firenet.gov::1a220e8b-7c24-4c0f-b108-5921bab164cb" providerId="AD" clId="Web-{8BEB7D3B-1D63-461C-A9A2-CC5F5A75716B}" dt="2022-12-21T19:26:25.156" v="3467"/>
        <pc:sldMkLst>
          <pc:docMk/>
          <pc:sldMk cId="2481930672" sldId="271"/>
        </pc:sldMkLst>
        <pc:spChg chg="mod">
          <ac:chgData name="Daniel Redin" userId="S::daniel_redin@firenet.gov::1a220e8b-7c24-4c0f-b108-5921bab164cb" providerId="AD" clId="Web-{8BEB7D3B-1D63-461C-A9A2-CC5F5A75716B}" dt="2022-12-21T18:37:24.342" v="376" actId="20577"/>
          <ac:spMkLst>
            <pc:docMk/>
            <pc:sldMk cId="2481930672" sldId="271"/>
            <ac:spMk id="2" creationId="{16731B1D-AD01-93B0-BE67-40586B089637}"/>
          </ac:spMkLst>
        </pc:spChg>
      </pc:sldChg>
      <pc:sldChg chg="modSp">
        <pc:chgData name="Daniel Redin" userId="S::daniel_redin@firenet.gov::1a220e8b-7c24-4c0f-b108-5921bab164cb" providerId="AD" clId="Web-{8BEB7D3B-1D63-461C-A9A2-CC5F5A75716B}" dt="2022-12-21T18:37:27.123" v="377" actId="20577"/>
        <pc:sldMkLst>
          <pc:docMk/>
          <pc:sldMk cId="2225028478" sldId="272"/>
        </pc:sldMkLst>
        <pc:spChg chg="mod">
          <ac:chgData name="Daniel Redin" userId="S::daniel_redin@firenet.gov::1a220e8b-7c24-4c0f-b108-5921bab164cb" providerId="AD" clId="Web-{8BEB7D3B-1D63-461C-A9A2-CC5F5A75716B}" dt="2022-12-21T18:37:27.123" v="377" actId="20577"/>
          <ac:spMkLst>
            <pc:docMk/>
            <pc:sldMk cId="2225028478" sldId="272"/>
            <ac:spMk id="2" creationId="{79E84D7C-047C-E514-EC92-43AFD1786E0A}"/>
          </ac:spMkLst>
        </pc:spChg>
      </pc:sldChg>
      <pc:sldChg chg="addSp delSp modSp">
        <pc:chgData name="Daniel Redin" userId="S::daniel_redin@firenet.gov::1a220e8b-7c24-4c0f-b108-5921bab164cb" providerId="AD" clId="Web-{8BEB7D3B-1D63-461C-A9A2-CC5F5A75716B}" dt="2022-12-21T19:53:56.035" v="3770"/>
        <pc:sldMkLst>
          <pc:docMk/>
          <pc:sldMk cId="239631365" sldId="273"/>
        </pc:sldMkLst>
        <pc:spChg chg="mod">
          <ac:chgData name="Daniel Redin" userId="S::daniel_redin@firenet.gov::1a220e8b-7c24-4c0f-b108-5921bab164cb" providerId="AD" clId="Web-{8BEB7D3B-1D63-461C-A9A2-CC5F5A75716B}" dt="2022-12-21T18:37:30.655" v="378" actId="20577"/>
          <ac:spMkLst>
            <pc:docMk/>
            <pc:sldMk cId="239631365" sldId="273"/>
            <ac:spMk id="2" creationId="{E1EA9D21-789C-24A1-AFAE-597DD5EC2E06}"/>
          </ac:spMkLst>
        </pc:spChg>
        <pc:spChg chg="add del mod">
          <ac:chgData name="Daniel Redin" userId="S::daniel_redin@firenet.gov::1a220e8b-7c24-4c0f-b108-5921bab164cb" providerId="AD" clId="Web-{8BEB7D3B-1D63-461C-A9A2-CC5F5A75716B}" dt="2022-12-21T19:53:56.035" v="3770"/>
          <ac:spMkLst>
            <pc:docMk/>
            <pc:sldMk cId="239631365" sldId="273"/>
            <ac:spMk id="4" creationId="{C489E0B2-02F0-0742-9E58-8D991F8E4BD6}"/>
          </ac:spMkLst>
        </pc:spChg>
      </pc:sldChg>
      <pc:sldChg chg="add del replId">
        <pc:chgData name="Daniel Redin" userId="S::daniel_redin@firenet.gov::1a220e8b-7c24-4c0f-b108-5921bab164cb" providerId="AD" clId="Web-{8BEB7D3B-1D63-461C-A9A2-CC5F5A75716B}" dt="2022-12-21T18:28:43.409" v="3"/>
        <pc:sldMkLst>
          <pc:docMk/>
          <pc:sldMk cId="335402460" sldId="275"/>
        </pc:sldMkLst>
      </pc:sldChg>
      <pc:sldChg chg="addSp modSp add replId">
        <pc:chgData name="Daniel Redin" userId="S::daniel_redin@firenet.gov::1a220e8b-7c24-4c0f-b108-5921bab164cb" providerId="AD" clId="Web-{8BEB7D3B-1D63-461C-A9A2-CC5F5A75716B}" dt="2022-12-21T19:41:33.082" v="3642" actId="14100"/>
        <pc:sldMkLst>
          <pc:docMk/>
          <pc:sldMk cId="435946559" sldId="276"/>
        </pc:sldMkLst>
        <pc:spChg chg="mod">
          <ac:chgData name="Daniel Redin" userId="S::daniel_redin@firenet.gov::1a220e8b-7c24-4c0f-b108-5921bab164cb" providerId="AD" clId="Web-{8BEB7D3B-1D63-461C-A9A2-CC5F5A75716B}" dt="2022-12-21T18:37:20.108" v="375" actId="20577"/>
          <ac:spMkLst>
            <pc:docMk/>
            <pc:sldMk cId="435946559" sldId="276"/>
            <ac:spMk id="2" creationId="{ABDF9B3C-39EB-480B-9522-8154683E828A}"/>
          </ac:spMkLst>
        </pc:spChg>
        <pc:spChg chg="add mod">
          <ac:chgData name="Daniel Redin" userId="S::daniel_redin@firenet.gov::1a220e8b-7c24-4c0f-b108-5921bab164cb" providerId="AD" clId="Web-{8BEB7D3B-1D63-461C-A9A2-CC5F5A75716B}" dt="2022-12-21T19:41:33.082" v="3642" actId="14100"/>
          <ac:spMkLst>
            <pc:docMk/>
            <pc:sldMk cId="435946559" sldId="276"/>
            <ac:spMk id="4" creationId="{FFA27047-0920-DCBB-0960-7E4765115A91}"/>
          </ac:spMkLst>
        </pc:spChg>
        <pc:spChg chg="add mod">
          <ac:chgData name="Daniel Redin" userId="S::daniel_redin@firenet.gov::1a220e8b-7c24-4c0f-b108-5921bab164cb" providerId="AD" clId="Web-{8BEB7D3B-1D63-461C-A9A2-CC5F5A75716B}" dt="2022-12-21T19:40:53.971" v="3640"/>
          <ac:spMkLst>
            <pc:docMk/>
            <pc:sldMk cId="435946559" sldId="276"/>
            <ac:spMk id="5" creationId="{7422B870-C594-4115-36FC-B826EF2BA313}"/>
          </ac:spMkLst>
        </pc:spChg>
        <pc:spChg chg="add mod">
          <ac:chgData name="Daniel Redin" userId="S::daniel_redin@firenet.gov::1a220e8b-7c24-4c0f-b108-5921bab164cb" providerId="AD" clId="Web-{8BEB7D3B-1D63-461C-A9A2-CC5F5A75716B}" dt="2022-12-21T19:40:33.877" v="3637" actId="1076"/>
          <ac:spMkLst>
            <pc:docMk/>
            <pc:sldMk cId="435946559" sldId="276"/>
            <ac:spMk id="6" creationId="{B59E89BA-89BE-E653-4FBF-2843FD337B56}"/>
          </ac:spMkLst>
        </pc:spChg>
        <pc:spChg chg="add mod">
          <ac:chgData name="Daniel Redin" userId="S::daniel_redin@firenet.gov::1a220e8b-7c24-4c0f-b108-5921bab164cb" providerId="AD" clId="Web-{8BEB7D3B-1D63-461C-A9A2-CC5F5A75716B}" dt="2022-12-21T19:39:52.314" v="3633" actId="1076"/>
          <ac:spMkLst>
            <pc:docMk/>
            <pc:sldMk cId="435946559" sldId="276"/>
            <ac:spMk id="7" creationId="{482E7610-7961-661E-EF5A-45D525E1076F}"/>
          </ac:spMkLst>
        </pc:spChg>
        <pc:picChg chg="add mod">
          <ac:chgData name="Daniel Redin" userId="S::daniel_redin@firenet.gov::1a220e8b-7c24-4c0f-b108-5921bab164cb" providerId="AD" clId="Web-{8BEB7D3B-1D63-461C-A9A2-CC5F5A75716B}" dt="2022-12-21T19:38:26.843" v="3509" actId="1076"/>
          <ac:picMkLst>
            <pc:docMk/>
            <pc:sldMk cId="435946559" sldId="276"/>
            <ac:picMk id="3" creationId="{99A9D82D-1735-5060-1D82-DCB938509A64}"/>
          </ac:picMkLst>
        </pc:picChg>
      </pc:sldChg>
      <pc:sldChg chg="modSp new ord">
        <pc:chgData name="Daniel Redin" userId="S::daniel_redin@firenet.gov::1a220e8b-7c24-4c0f-b108-5921bab164cb" providerId="AD" clId="Web-{8BEB7D3B-1D63-461C-A9A2-CC5F5A75716B}" dt="2022-12-21T19:47:24.495" v="3725"/>
        <pc:sldMkLst>
          <pc:docMk/>
          <pc:sldMk cId="1694457878" sldId="277"/>
        </pc:sldMkLst>
        <pc:spChg chg="mod">
          <ac:chgData name="Daniel Redin" userId="S::daniel_redin@firenet.gov::1a220e8b-7c24-4c0f-b108-5921bab164cb" providerId="AD" clId="Web-{8BEB7D3B-1D63-461C-A9A2-CC5F5A75716B}" dt="2022-12-21T18:37:16.201" v="374" actId="20577"/>
          <ac:spMkLst>
            <pc:docMk/>
            <pc:sldMk cId="1694457878" sldId="277"/>
            <ac:spMk id="2" creationId="{23C4F5F0-0EED-4236-ABDB-D0BD2BE5C905}"/>
          </ac:spMkLst>
        </pc:spChg>
        <pc:spChg chg="mod">
          <ac:chgData name="Daniel Redin" userId="S::daniel_redin@firenet.gov::1a220e8b-7c24-4c0f-b108-5921bab164cb" providerId="AD" clId="Web-{8BEB7D3B-1D63-461C-A9A2-CC5F5A75716B}" dt="2022-12-21T18:53:58.114" v="1415" actId="20577"/>
          <ac:spMkLst>
            <pc:docMk/>
            <pc:sldMk cId="1694457878" sldId="277"/>
            <ac:spMk id="3" creationId="{8F986398-7749-44F6-7B38-DD2C92422671}"/>
          </ac:spMkLst>
        </pc:spChg>
      </pc:sldChg>
      <pc:sldChg chg="addSp modSp new ord">
        <pc:chgData name="Daniel Redin" userId="S::daniel_redin@firenet.gov::1a220e8b-7c24-4c0f-b108-5921bab164cb" providerId="AD" clId="Web-{8BEB7D3B-1D63-461C-A9A2-CC5F5A75716B}" dt="2022-12-21T19:47:32.964" v="3726"/>
        <pc:sldMkLst>
          <pc:docMk/>
          <pc:sldMk cId="1676719560" sldId="278"/>
        </pc:sldMkLst>
        <pc:spChg chg="mod">
          <ac:chgData name="Daniel Redin" userId="S::daniel_redin@firenet.gov::1a220e8b-7c24-4c0f-b108-5921bab164cb" providerId="AD" clId="Web-{8BEB7D3B-1D63-461C-A9A2-CC5F5A75716B}" dt="2022-12-21T18:41:57.473" v="838" actId="20577"/>
          <ac:spMkLst>
            <pc:docMk/>
            <pc:sldMk cId="1676719560" sldId="278"/>
            <ac:spMk id="2" creationId="{15E46DC4-3443-48CD-7EB2-D86991D6441B}"/>
          </ac:spMkLst>
        </pc:spChg>
        <pc:spChg chg="mod">
          <ac:chgData name="Daniel Redin" userId="S::daniel_redin@firenet.gov::1a220e8b-7c24-4c0f-b108-5921bab164cb" providerId="AD" clId="Web-{8BEB7D3B-1D63-461C-A9A2-CC5F5A75716B}" dt="2022-12-21T18:45:28.087" v="1111" actId="1076"/>
          <ac:spMkLst>
            <pc:docMk/>
            <pc:sldMk cId="1676719560" sldId="278"/>
            <ac:spMk id="3" creationId="{3389BED5-7AF1-09BB-5592-2A741E336A7C}"/>
          </ac:spMkLst>
        </pc:spChg>
        <pc:spChg chg="add mod">
          <ac:chgData name="Daniel Redin" userId="S::daniel_redin@firenet.gov::1a220e8b-7c24-4c0f-b108-5921bab164cb" providerId="AD" clId="Web-{8BEB7D3B-1D63-461C-A9A2-CC5F5A75716B}" dt="2022-12-21T18:46:11.088" v="1115"/>
          <ac:spMkLst>
            <pc:docMk/>
            <pc:sldMk cId="1676719560" sldId="278"/>
            <ac:spMk id="5" creationId="{0ECB0865-1B95-000E-886E-A3DC32F51321}"/>
          </ac:spMkLst>
        </pc:spChg>
        <pc:picChg chg="add mod">
          <ac:chgData name="Daniel Redin" userId="S::daniel_redin@firenet.gov::1a220e8b-7c24-4c0f-b108-5921bab164cb" providerId="AD" clId="Web-{8BEB7D3B-1D63-461C-A9A2-CC5F5A75716B}" dt="2022-12-21T18:45:21.227" v="1109" actId="1076"/>
          <ac:picMkLst>
            <pc:docMk/>
            <pc:sldMk cId="1676719560" sldId="278"/>
            <ac:picMk id="4" creationId="{A7AF90A0-53FA-C3B9-0386-EE3D364F1333}"/>
          </ac:picMkLst>
        </pc:picChg>
      </pc:sldChg>
      <pc:sldChg chg="addSp delSp modSp new">
        <pc:chgData name="Daniel Redin" userId="S::daniel_redin@firenet.gov::1a220e8b-7c24-4c0f-b108-5921bab164cb" providerId="AD" clId="Web-{8BEB7D3B-1D63-461C-A9A2-CC5F5A75716B}" dt="2022-12-21T19:48:10.731" v="3736" actId="20577"/>
        <pc:sldMkLst>
          <pc:docMk/>
          <pc:sldMk cId="1990311368" sldId="279"/>
        </pc:sldMkLst>
        <pc:spChg chg="mod">
          <ac:chgData name="Daniel Redin" userId="S::daniel_redin@firenet.gov::1a220e8b-7c24-4c0f-b108-5921bab164cb" providerId="AD" clId="Web-{8BEB7D3B-1D63-461C-A9A2-CC5F5A75716B}" dt="2022-12-21T18:47:11.808" v="1119" actId="20577"/>
          <ac:spMkLst>
            <pc:docMk/>
            <pc:sldMk cId="1990311368" sldId="279"/>
            <ac:spMk id="2" creationId="{6C16199E-5A01-D349-D04E-135892E5E1CC}"/>
          </ac:spMkLst>
        </pc:spChg>
        <pc:spChg chg="mod">
          <ac:chgData name="Daniel Redin" userId="S::daniel_redin@firenet.gov::1a220e8b-7c24-4c0f-b108-5921bab164cb" providerId="AD" clId="Web-{8BEB7D3B-1D63-461C-A9A2-CC5F5A75716B}" dt="2022-12-21T19:48:10.731" v="3736" actId="20577"/>
          <ac:spMkLst>
            <pc:docMk/>
            <pc:sldMk cId="1990311368" sldId="279"/>
            <ac:spMk id="3" creationId="{06C83C72-7D97-E3F6-E117-3636D6C339B6}"/>
          </ac:spMkLst>
        </pc:spChg>
        <pc:spChg chg="add del mod">
          <ac:chgData name="Daniel Redin" userId="S::daniel_redin@firenet.gov::1a220e8b-7c24-4c0f-b108-5921bab164cb" providerId="AD" clId="Web-{8BEB7D3B-1D63-461C-A9A2-CC5F5A75716B}" dt="2022-12-21T18:47:57.340" v="1272"/>
          <ac:spMkLst>
            <pc:docMk/>
            <pc:sldMk cId="1990311368" sldId="279"/>
            <ac:spMk id="4" creationId="{9C7A0FC6-C69A-5A99-5C46-3C5DFAF72C2A}"/>
          </ac:spMkLst>
        </pc:spChg>
      </pc:sldChg>
      <pc:sldChg chg="addSp delSp modSp new">
        <pc:chgData name="Daniel Redin" userId="S::daniel_redin@firenet.gov::1a220e8b-7c24-4c0f-b108-5921bab164cb" providerId="AD" clId="Web-{8BEB7D3B-1D63-461C-A9A2-CC5F5A75716B}" dt="2022-12-21T19:52:51.940" v="3769"/>
        <pc:sldMkLst>
          <pc:docMk/>
          <pc:sldMk cId="3168739364" sldId="280"/>
        </pc:sldMkLst>
        <pc:spChg chg="mod">
          <ac:chgData name="Daniel Redin" userId="S::daniel_redin@firenet.gov::1a220e8b-7c24-4c0f-b108-5921bab164cb" providerId="AD" clId="Web-{8BEB7D3B-1D63-461C-A9A2-CC5F5A75716B}" dt="2022-12-21T19:51:10.266" v="3753" actId="20577"/>
          <ac:spMkLst>
            <pc:docMk/>
            <pc:sldMk cId="3168739364" sldId="280"/>
            <ac:spMk id="2" creationId="{0D4464CC-2AC8-8565-075A-1891724AD929}"/>
          </ac:spMkLst>
        </pc:spChg>
        <pc:spChg chg="del mod">
          <ac:chgData name="Daniel Redin" userId="S::daniel_redin@firenet.gov::1a220e8b-7c24-4c0f-b108-5921bab164cb" providerId="AD" clId="Web-{8BEB7D3B-1D63-461C-A9A2-CC5F5A75716B}" dt="2022-12-21T19:48:32.778" v="3743"/>
          <ac:spMkLst>
            <pc:docMk/>
            <pc:sldMk cId="3168739364" sldId="280"/>
            <ac:spMk id="3" creationId="{14941E59-2748-E207-FE02-06F91B59A019}"/>
          </ac:spMkLst>
        </pc:spChg>
        <pc:spChg chg="mod">
          <ac:chgData name="Daniel Redin" userId="S::daniel_redin@firenet.gov::1a220e8b-7c24-4c0f-b108-5921bab164cb" providerId="AD" clId="Web-{8BEB7D3B-1D63-461C-A9A2-CC5F5A75716B}" dt="2022-12-21T19:48:56.138" v="3751" actId="14100"/>
          <ac:spMkLst>
            <pc:docMk/>
            <pc:sldMk cId="3168739364" sldId="280"/>
            <ac:spMk id="4" creationId="{E50CC4A3-EBDA-5F7E-8718-339A9F3138D8}"/>
          </ac:spMkLst>
        </pc:spChg>
        <pc:spChg chg="del">
          <ac:chgData name="Daniel Redin" userId="S::daniel_redin@firenet.gov::1a220e8b-7c24-4c0f-b108-5921bab164cb" providerId="AD" clId="Web-{8BEB7D3B-1D63-461C-A9A2-CC5F5A75716B}" dt="2022-12-21T18:56:27.882" v="1563"/>
          <ac:spMkLst>
            <pc:docMk/>
            <pc:sldMk cId="3168739364" sldId="280"/>
            <ac:spMk id="5" creationId="{F46546BF-59CC-80D4-5376-276DCDD9C4A7}"/>
          </ac:spMkLst>
        </pc:spChg>
        <pc:spChg chg="del">
          <ac:chgData name="Daniel Redin" userId="S::daniel_redin@firenet.gov::1a220e8b-7c24-4c0f-b108-5921bab164cb" providerId="AD" clId="Web-{8BEB7D3B-1D63-461C-A9A2-CC5F5A75716B}" dt="2022-12-21T18:56:29.383" v="1564"/>
          <ac:spMkLst>
            <pc:docMk/>
            <pc:sldMk cId="3168739364" sldId="280"/>
            <ac:spMk id="6" creationId="{72B637D2-750E-D465-CF78-08B79C3731D9}"/>
          </ac:spMkLst>
        </pc:spChg>
        <pc:spChg chg="del">
          <ac:chgData name="Daniel Redin" userId="S::daniel_redin@firenet.gov::1a220e8b-7c24-4c0f-b108-5921bab164cb" providerId="AD" clId="Web-{8BEB7D3B-1D63-461C-A9A2-CC5F5A75716B}" dt="2022-12-21T18:56:18.648" v="1561"/>
          <ac:spMkLst>
            <pc:docMk/>
            <pc:sldMk cId="3168739364" sldId="280"/>
            <ac:spMk id="7" creationId="{7AD537FF-30E6-FE82-D768-03A9AC414E24}"/>
          </ac:spMkLst>
        </pc:spChg>
        <pc:spChg chg="del">
          <ac:chgData name="Daniel Redin" userId="S::daniel_redin@firenet.gov::1a220e8b-7c24-4c0f-b108-5921bab164cb" providerId="AD" clId="Web-{8BEB7D3B-1D63-461C-A9A2-CC5F5A75716B}" dt="2022-12-21T18:56:19.539" v="1562"/>
          <ac:spMkLst>
            <pc:docMk/>
            <pc:sldMk cId="3168739364" sldId="280"/>
            <ac:spMk id="8" creationId="{6C8984BA-CF08-2010-7B27-585DBC1646C6}"/>
          </ac:spMkLst>
        </pc:spChg>
        <pc:spChg chg="add del mod">
          <ac:chgData name="Daniel Redin" userId="S::daniel_redin@firenet.gov::1a220e8b-7c24-4c0f-b108-5921bab164cb" providerId="AD" clId="Web-{8BEB7D3B-1D63-461C-A9A2-CC5F5A75716B}" dt="2022-12-21T19:52:51.940" v="3769"/>
          <ac:spMkLst>
            <pc:docMk/>
            <pc:sldMk cId="3168739364" sldId="280"/>
            <ac:spMk id="9" creationId="{4802CEB3-6E6A-6848-7051-9E366A0A59D8}"/>
          </ac:spMkLst>
        </pc:spChg>
      </pc:sldChg>
      <pc:sldChg chg="addSp delSp modSp new mod ord setBg">
        <pc:chgData name="Daniel Redin" userId="S::daniel_redin@firenet.gov::1a220e8b-7c24-4c0f-b108-5921bab164cb" providerId="AD" clId="Web-{8BEB7D3B-1D63-461C-A9A2-CC5F5A75716B}" dt="2022-12-21T19:55:13.521" v="3800"/>
        <pc:sldMkLst>
          <pc:docMk/>
          <pc:sldMk cId="841963692" sldId="281"/>
        </pc:sldMkLst>
        <pc:spChg chg="mod">
          <ac:chgData name="Daniel Redin" userId="S::daniel_redin@firenet.gov::1a220e8b-7c24-4c0f-b108-5921bab164cb" providerId="AD" clId="Web-{8BEB7D3B-1D63-461C-A9A2-CC5F5A75716B}" dt="2022-12-21T19:46:13.416" v="3724" actId="20577"/>
          <ac:spMkLst>
            <pc:docMk/>
            <pc:sldMk cId="841963692" sldId="281"/>
            <ac:spMk id="2" creationId="{483DBBAE-B72B-00B5-A5B9-B7BE2A2760F0}"/>
          </ac:spMkLst>
        </pc:spChg>
        <pc:spChg chg="mod">
          <ac:chgData name="Daniel Redin" userId="S::daniel_redin@firenet.gov::1a220e8b-7c24-4c0f-b108-5921bab164cb" providerId="AD" clId="Web-{8BEB7D3B-1D63-461C-A9A2-CC5F5A75716B}" dt="2022-12-21T19:45:42.681" v="3710" actId="20577"/>
          <ac:spMkLst>
            <pc:docMk/>
            <pc:sldMk cId="841963692" sldId="281"/>
            <ac:spMk id="3" creationId="{6A40D1A3-1EEE-CB22-E4AF-8B5D61E7ED8E}"/>
          </ac:spMkLst>
        </pc:spChg>
        <pc:spChg chg="add del mod">
          <ac:chgData name="Daniel Redin" userId="S::daniel_redin@firenet.gov::1a220e8b-7c24-4c0f-b108-5921bab164cb" providerId="AD" clId="Web-{8BEB7D3B-1D63-461C-A9A2-CC5F5A75716B}" dt="2022-12-21T19:55:13.521" v="3800"/>
          <ac:spMkLst>
            <pc:docMk/>
            <pc:sldMk cId="841963692" sldId="281"/>
            <ac:spMk id="4" creationId="{5DDA42B5-DFF3-ED68-8F0A-D0AB2DC70937}"/>
          </ac:spMkLst>
        </pc:spChg>
        <pc:spChg chg="add del">
          <ac:chgData name="Daniel Redin" userId="S::daniel_redin@firenet.gov::1a220e8b-7c24-4c0f-b108-5921bab164cb" providerId="AD" clId="Web-{8BEB7D3B-1D63-461C-A9A2-CC5F5A75716B}" dt="2022-12-21T19:21:22.883" v="3412"/>
          <ac:spMkLst>
            <pc:docMk/>
            <pc:sldMk cId="841963692" sldId="281"/>
            <ac:spMk id="8" creationId="{4B0FA309-807F-4C17-98EF-A3BA7388E213}"/>
          </ac:spMkLst>
        </pc:spChg>
        <pc:spChg chg="add del">
          <ac:chgData name="Daniel Redin" userId="S::daniel_redin@firenet.gov::1a220e8b-7c24-4c0f-b108-5921bab164cb" providerId="AD" clId="Web-{8BEB7D3B-1D63-461C-A9A2-CC5F5A75716B}" dt="2022-12-21T19:21:22.883" v="3412"/>
          <ac:spMkLst>
            <pc:docMk/>
            <pc:sldMk cId="841963692" sldId="281"/>
            <ac:spMk id="12" creationId="{C8FA1749-B91A-40E7-AD01-0B9C9C6AF74E}"/>
          </ac:spMkLst>
        </pc:spChg>
        <pc:spChg chg="add del">
          <ac:chgData name="Daniel Redin" userId="S::daniel_redin@firenet.gov::1a220e8b-7c24-4c0f-b108-5921bab164cb" providerId="AD" clId="Web-{8BEB7D3B-1D63-461C-A9A2-CC5F5A75716B}" dt="2022-12-21T19:21:22.883" v="3412"/>
          <ac:spMkLst>
            <pc:docMk/>
            <pc:sldMk cId="841963692" sldId="281"/>
            <ac:spMk id="16" creationId="{700676C8-6DE8-47DD-9A23-D42063A12E10}"/>
          </ac:spMkLst>
        </pc:spChg>
        <pc:spChg chg="add del">
          <ac:chgData name="Daniel Redin" userId="S::daniel_redin@firenet.gov::1a220e8b-7c24-4c0f-b108-5921bab164cb" providerId="AD" clId="Web-{8BEB7D3B-1D63-461C-A9A2-CC5F5A75716B}" dt="2022-12-21T19:23:34.496" v="3438"/>
          <ac:spMkLst>
            <pc:docMk/>
            <pc:sldMk cId="841963692" sldId="281"/>
            <ac:spMk id="21" creationId="{C7F36C09-16BA-4141-A705-C6B5B5A40BF4}"/>
          </ac:spMkLst>
        </pc:spChg>
        <pc:spChg chg="add del">
          <ac:chgData name="Daniel Redin" userId="S::daniel_redin@firenet.gov::1a220e8b-7c24-4c0f-b108-5921bab164cb" providerId="AD" clId="Web-{8BEB7D3B-1D63-461C-A9A2-CC5F5A75716B}" dt="2022-12-21T19:23:34.496" v="3438"/>
          <ac:spMkLst>
            <pc:docMk/>
            <pc:sldMk cId="841963692" sldId="281"/>
            <ac:spMk id="25" creationId="{460C2540-36DC-4C0A-A9C0-231ED365DC32}"/>
          </ac:spMkLst>
        </pc:spChg>
        <pc:spChg chg="add">
          <ac:chgData name="Daniel Redin" userId="S::daniel_redin@firenet.gov::1a220e8b-7c24-4c0f-b108-5921bab164cb" providerId="AD" clId="Web-{8BEB7D3B-1D63-461C-A9A2-CC5F5A75716B}" dt="2022-12-21T19:23:34.496" v="3438"/>
          <ac:spMkLst>
            <pc:docMk/>
            <pc:sldMk cId="841963692" sldId="281"/>
            <ac:spMk id="27" creationId="{C7F36C09-16BA-4141-A705-C6B5B5A40BF4}"/>
          </ac:spMkLst>
        </pc:spChg>
        <pc:spChg chg="add">
          <ac:chgData name="Daniel Redin" userId="S::daniel_redin@firenet.gov::1a220e8b-7c24-4c0f-b108-5921bab164cb" providerId="AD" clId="Web-{8BEB7D3B-1D63-461C-A9A2-CC5F5A75716B}" dt="2022-12-21T19:23:34.496" v="3438"/>
          <ac:spMkLst>
            <pc:docMk/>
            <pc:sldMk cId="841963692" sldId="281"/>
            <ac:spMk id="29" creationId="{460C2540-36DC-4C0A-A9C0-231ED365DC32}"/>
          </ac:spMkLst>
        </pc:spChg>
        <pc:spChg chg="add del">
          <ac:chgData name="Daniel Redin" userId="S::daniel_redin@firenet.gov::1a220e8b-7c24-4c0f-b108-5921bab164cb" providerId="AD" clId="Web-{8BEB7D3B-1D63-461C-A9A2-CC5F5A75716B}" dt="2022-12-21T19:23:34.480" v="3437"/>
          <ac:spMkLst>
            <pc:docMk/>
            <pc:sldMk cId="841963692" sldId="281"/>
            <ac:spMk id="30" creationId="{4B0FA309-807F-4C17-98EF-A3BA7388E213}"/>
          </ac:spMkLst>
        </pc:spChg>
        <pc:spChg chg="add del">
          <ac:chgData name="Daniel Redin" userId="S::daniel_redin@firenet.gov::1a220e8b-7c24-4c0f-b108-5921bab164cb" providerId="AD" clId="Web-{8BEB7D3B-1D63-461C-A9A2-CC5F5A75716B}" dt="2022-12-21T19:23:34.480" v="3437"/>
          <ac:spMkLst>
            <pc:docMk/>
            <pc:sldMk cId="841963692" sldId="281"/>
            <ac:spMk id="34" creationId="{C8FA1749-B91A-40E7-AD01-0B9C9C6AF74E}"/>
          </ac:spMkLst>
        </pc:spChg>
        <pc:spChg chg="add del">
          <ac:chgData name="Daniel Redin" userId="S::daniel_redin@firenet.gov::1a220e8b-7c24-4c0f-b108-5921bab164cb" providerId="AD" clId="Web-{8BEB7D3B-1D63-461C-A9A2-CC5F5A75716B}" dt="2022-12-21T19:23:34.480" v="3437"/>
          <ac:spMkLst>
            <pc:docMk/>
            <pc:sldMk cId="841963692" sldId="281"/>
            <ac:spMk id="38" creationId="{700676C8-6DE8-47DD-9A23-D42063A12E10}"/>
          </ac:spMkLst>
        </pc:spChg>
        <pc:picChg chg="add del">
          <ac:chgData name="Daniel Redin" userId="S::daniel_redin@firenet.gov::1a220e8b-7c24-4c0f-b108-5921bab164cb" providerId="AD" clId="Web-{8BEB7D3B-1D63-461C-A9A2-CC5F5A75716B}" dt="2022-12-21T19:21:22.883" v="3412"/>
          <ac:picMkLst>
            <pc:docMk/>
            <pc:sldMk cId="841963692" sldId="281"/>
            <ac:picMk id="10" creationId="{2642A87B-CAE9-4F8F-B293-28388E45D9EE}"/>
          </ac:picMkLst>
        </pc:picChg>
        <pc:picChg chg="add del">
          <ac:chgData name="Daniel Redin" userId="S::daniel_redin@firenet.gov::1a220e8b-7c24-4c0f-b108-5921bab164cb" providerId="AD" clId="Web-{8BEB7D3B-1D63-461C-A9A2-CC5F5A75716B}" dt="2022-12-21T19:21:22.883" v="3412"/>
          <ac:picMkLst>
            <pc:docMk/>
            <pc:sldMk cId="841963692" sldId="281"/>
            <ac:picMk id="14" creationId="{3B7A934F-FFF7-4353-83D3-4EF66E93EEF8}"/>
          </ac:picMkLst>
        </pc:picChg>
        <pc:picChg chg="add del">
          <ac:chgData name="Daniel Redin" userId="S::daniel_redin@firenet.gov::1a220e8b-7c24-4c0f-b108-5921bab164cb" providerId="AD" clId="Web-{8BEB7D3B-1D63-461C-A9A2-CC5F5A75716B}" dt="2022-12-21T19:23:34.496" v="3438"/>
          <ac:picMkLst>
            <pc:docMk/>
            <pc:sldMk cId="841963692" sldId="281"/>
            <ac:picMk id="23" creationId="{C9CE521D-42CE-4CD9-AFFE-37255AC0A649}"/>
          </ac:picMkLst>
        </pc:picChg>
        <pc:picChg chg="add">
          <ac:chgData name="Daniel Redin" userId="S::daniel_redin@firenet.gov::1a220e8b-7c24-4c0f-b108-5921bab164cb" providerId="AD" clId="Web-{8BEB7D3B-1D63-461C-A9A2-CC5F5A75716B}" dt="2022-12-21T19:23:34.496" v="3438"/>
          <ac:picMkLst>
            <pc:docMk/>
            <pc:sldMk cId="841963692" sldId="281"/>
            <ac:picMk id="28" creationId="{C9CE521D-42CE-4CD9-AFFE-37255AC0A649}"/>
          </ac:picMkLst>
        </pc:picChg>
        <pc:picChg chg="add del">
          <ac:chgData name="Daniel Redin" userId="S::daniel_redin@firenet.gov::1a220e8b-7c24-4c0f-b108-5921bab164cb" providerId="AD" clId="Web-{8BEB7D3B-1D63-461C-A9A2-CC5F5A75716B}" dt="2022-12-21T19:23:34.480" v="3437"/>
          <ac:picMkLst>
            <pc:docMk/>
            <pc:sldMk cId="841963692" sldId="281"/>
            <ac:picMk id="32" creationId="{2642A87B-CAE9-4F8F-B293-28388E45D9EE}"/>
          </ac:picMkLst>
        </pc:picChg>
        <pc:picChg chg="add del">
          <ac:chgData name="Daniel Redin" userId="S::daniel_redin@firenet.gov::1a220e8b-7c24-4c0f-b108-5921bab164cb" providerId="AD" clId="Web-{8BEB7D3B-1D63-461C-A9A2-CC5F5A75716B}" dt="2022-12-21T19:23:34.480" v="3437"/>
          <ac:picMkLst>
            <pc:docMk/>
            <pc:sldMk cId="841963692" sldId="281"/>
            <ac:picMk id="36" creationId="{3B7A934F-FFF7-4353-83D3-4EF66E93EEF8}"/>
          </ac:picMkLst>
        </pc:picChg>
      </pc:sldChg>
    </pc:docChg>
  </pc:docChgLst>
  <pc:docChgLst>
    <pc:chgData name="Daniel Redin" userId="S::daniel_redin@firenet.gov::1a220e8b-7c24-4c0f-b108-5921bab164cb" providerId="AD" clId="Web-{FDFDB67D-7474-4E9F-B2DD-8EA9FA6EAEA1}"/>
    <pc:docChg chg="modSld">
      <pc:chgData name="Daniel Redin" userId="S::daniel_redin@firenet.gov::1a220e8b-7c24-4c0f-b108-5921bab164cb" providerId="AD" clId="Web-{FDFDB67D-7474-4E9F-B2DD-8EA9FA6EAEA1}" dt="2023-01-17T13:30:26.688" v="62"/>
      <pc:docMkLst>
        <pc:docMk/>
      </pc:docMkLst>
      <pc:sldChg chg="modTransition">
        <pc:chgData name="Daniel Redin" userId="S::daniel_redin@firenet.gov::1a220e8b-7c24-4c0f-b108-5921bab164cb" providerId="AD" clId="Web-{FDFDB67D-7474-4E9F-B2DD-8EA9FA6EAEA1}" dt="2023-01-17T12:52:00.800" v="0"/>
        <pc:sldMkLst>
          <pc:docMk/>
          <pc:sldMk cId="1755698092" sldId="256"/>
        </pc:sldMkLst>
      </pc:sldChg>
      <pc:sldChg chg="modTransition">
        <pc:chgData name="Daniel Redin" userId="S::daniel_redin@firenet.gov::1a220e8b-7c24-4c0f-b108-5921bab164cb" providerId="AD" clId="Web-{FDFDB67D-7474-4E9F-B2DD-8EA9FA6EAEA1}" dt="2023-01-17T12:52:00.800" v="2"/>
        <pc:sldMkLst>
          <pc:docMk/>
          <pc:sldMk cId="2277453245" sldId="262"/>
        </pc:sldMkLst>
      </pc:sldChg>
      <pc:sldChg chg="modTransition">
        <pc:chgData name="Daniel Redin" userId="S::daniel_redin@firenet.gov::1a220e8b-7c24-4c0f-b108-5921bab164cb" providerId="AD" clId="Web-{FDFDB67D-7474-4E9F-B2DD-8EA9FA6EAEA1}" dt="2023-01-17T12:52:00.800" v="3"/>
        <pc:sldMkLst>
          <pc:docMk/>
          <pc:sldMk cId="4104557540" sldId="263"/>
        </pc:sldMkLst>
      </pc:sldChg>
      <pc:sldChg chg="modTransition">
        <pc:chgData name="Daniel Redin" userId="S::daniel_redin@firenet.gov::1a220e8b-7c24-4c0f-b108-5921bab164cb" providerId="AD" clId="Web-{FDFDB67D-7474-4E9F-B2DD-8EA9FA6EAEA1}" dt="2023-01-17T12:52:00.800" v="4"/>
        <pc:sldMkLst>
          <pc:docMk/>
          <pc:sldMk cId="4129560452" sldId="264"/>
        </pc:sldMkLst>
      </pc:sldChg>
      <pc:sldChg chg="modTransition">
        <pc:chgData name="Daniel Redin" userId="S::daniel_redin@firenet.gov::1a220e8b-7c24-4c0f-b108-5921bab164cb" providerId="AD" clId="Web-{FDFDB67D-7474-4E9F-B2DD-8EA9FA6EAEA1}" dt="2023-01-17T12:52:00.800" v="5"/>
        <pc:sldMkLst>
          <pc:docMk/>
          <pc:sldMk cId="616988908" sldId="265"/>
        </pc:sldMkLst>
      </pc:sldChg>
      <pc:sldChg chg="modTransition">
        <pc:chgData name="Daniel Redin" userId="S::daniel_redin@firenet.gov::1a220e8b-7c24-4c0f-b108-5921bab164cb" providerId="AD" clId="Web-{FDFDB67D-7474-4E9F-B2DD-8EA9FA6EAEA1}" dt="2023-01-17T12:52:00.800" v="6"/>
        <pc:sldMkLst>
          <pc:docMk/>
          <pc:sldMk cId="1771718896" sldId="266"/>
        </pc:sldMkLst>
      </pc:sldChg>
      <pc:sldChg chg="modTransition">
        <pc:chgData name="Daniel Redin" userId="S::daniel_redin@firenet.gov::1a220e8b-7c24-4c0f-b108-5921bab164cb" providerId="AD" clId="Web-{FDFDB67D-7474-4E9F-B2DD-8EA9FA6EAEA1}" dt="2023-01-17T12:52:00.800" v="7"/>
        <pc:sldMkLst>
          <pc:docMk/>
          <pc:sldMk cId="4190291480" sldId="269"/>
        </pc:sldMkLst>
      </pc:sldChg>
      <pc:sldChg chg="modTransition">
        <pc:chgData name="Daniel Redin" userId="S::daniel_redin@firenet.gov::1a220e8b-7c24-4c0f-b108-5921bab164cb" providerId="AD" clId="Web-{FDFDB67D-7474-4E9F-B2DD-8EA9FA6EAEA1}" dt="2023-01-17T12:52:00.816" v="15"/>
        <pc:sldMkLst>
          <pc:docMk/>
          <pc:sldMk cId="2481930672" sldId="271"/>
        </pc:sldMkLst>
      </pc:sldChg>
      <pc:sldChg chg="modTransition">
        <pc:chgData name="Daniel Redin" userId="S::daniel_redin@firenet.gov::1a220e8b-7c24-4c0f-b108-5921bab164cb" providerId="AD" clId="Web-{FDFDB67D-7474-4E9F-B2DD-8EA9FA6EAEA1}" dt="2023-01-17T12:52:00.816" v="17"/>
        <pc:sldMkLst>
          <pc:docMk/>
          <pc:sldMk cId="2225028478" sldId="272"/>
        </pc:sldMkLst>
      </pc:sldChg>
      <pc:sldChg chg="modTransition addAnim modAnim">
        <pc:chgData name="Daniel Redin" userId="S::daniel_redin@firenet.gov::1a220e8b-7c24-4c0f-b108-5921bab164cb" providerId="AD" clId="Web-{FDFDB67D-7474-4E9F-B2DD-8EA9FA6EAEA1}" dt="2023-01-17T13:29:02.500" v="48"/>
        <pc:sldMkLst>
          <pc:docMk/>
          <pc:sldMk cId="239631365" sldId="273"/>
        </pc:sldMkLst>
      </pc:sldChg>
      <pc:sldChg chg="modTransition addAnim modAnim">
        <pc:chgData name="Daniel Redin" userId="S::daniel_redin@firenet.gov::1a220e8b-7c24-4c0f-b108-5921bab164cb" providerId="AD" clId="Web-{FDFDB67D-7474-4E9F-B2DD-8EA9FA6EAEA1}" dt="2023-01-17T13:30:04.407" v="60"/>
        <pc:sldMkLst>
          <pc:docMk/>
          <pc:sldMk cId="3508073424" sldId="274"/>
        </pc:sldMkLst>
      </pc:sldChg>
      <pc:sldChg chg="modTransition">
        <pc:chgData name="Daniel Redin" userId="S::daniel_redin@firenet.gov::1a220e8b-7c24-4c0f-b108-5921bab164cb" providerId="AD" clId="Web-{FDFDB67D-7474-4E9F-B2DD-8EA9FA6EAEA1}" dt="2023-01-17T12:52:00.816" v="9"/>
        <pc:sldMkLst>
          <pc:docMk/>
          <pc:sldMk cId="435946559" sldId="276"/>
        </pc:sldMkLst>
      </pc:sldChg>
      <pc:sldChg chg="modTransition addAnim modAnim">
        <pc:chgData name="Daniel Redin" userId="S::daniel_redin@firenet.gov::1a220e8b-7c24-4c0f-b108-5921bab164cb" providerId="AD" clId="Web-{FDFDB67D-7474-4E9F-B2DD-8EA9FA6EAEA1}" dt="2023-01-17T13:02:08.167" v="27"/>
        <pc:sldMkLst>
          <pc:docMk/>
          <pc:sldMk cId="1694457878" sldId="277"/>
        </pc:sldMkLst>
      </pc:sldChg>
      <pc:sldChg chg="modTransition">
        <pc:chgData name="Daniel Redin" userId="S::daniel_redin@firenet.gov::1a220e8b-7c24-4c0f-b108-5921bab164cb" providerId="AD" clId="Web-{FDFDB67D-7474-4E9F-B2DD-8EA9FA6EAEA1}" dt="2023-01-17T12:52:00.816" v="11"/>
        <pc:sldMkLst>
          <pc:docMk/>
          <pc:sldMk cId="1676719560" sldId="278"/>
        </pc:sldMkLst>
      </pc:sldChg>
      <pc:sldChg chg="modTransition">
        <pc:chgData name="Daniel Redin" userId="S::daniel_redin@firenet.gov::1a220e8b-7c24-4c0f-b108-5921bab164cb" providerId="AD" clId="Web-{FDFDB67D-7474-4E9F-B2DD-8EA9FA6EAEA1}" dt="2023-01-17T12:52:00.816" v="13"/>
        <pc:sldMkLst>
          <pc:docMk/>
          <pc:sldMk cId="1990311368" sldId="279"/>
        </pc:sldMkLst>
      </pc:sldChg>
      <pc:sldChg chg="modTransition">
        <pc:chgData name="Daniel Redin" userId="S::daniel_redin@firenet.gov::1a220e8b-7c24-4c0f-b108-5921bab164cb" providerId="AD" clId="Web-{FDFDB67D-7474-4E9F-B2DD-8EA9FA6EAEA1}" dt="2023-01-17T12:52:00.816" v="14"/>
        <pc:sldMkLst>
          <pc:docMk/>
          <pc:sldMk cId="3168739364" sldId="280"/>
        </pc:sldMkLst>
      </pc:sldChg>
      <pc:sldChg chg="modTransition">
        <pc:chgData name="Daniel Redin" userId="S::daniel_redin@firenet.gov::1a220e8b-7c24-4c0f-b108-5921bab164cb" providerId="AD" clId="Web-{FDFDB67D-7474-4E9F-B2DD-8EA9FA6EAEA1}" dt="2023-01-17T12:52:00.816" v="12"/>
        <pc:sldMkLst>
          <pc:docMk/>
          <pc:sldMk cId="841963692" sldId="281"/>
        </pc:sldMkLst>
      </pc:sldChg>
      <pc:sldChg chg="modTransition">
        <pc:chgData name="Daniel Redin" userId="S::daniel_redin@firenet.gov::1a220e8b-7c24-4c0f-b108-5921bab164cb" providerId="AD" clId="Web-{FDFDB67D-7474-4E9F-B2DD-8EA9FA6EAEA1}" dt="2023-01-17T12:52:00.816" v="16"/>
        <pc:sldMkLst>
          <pc:docMk/>
          <pc:sldMk cId="4237292805" sldId="282"/>
        </pc:sldMkLst>
      </pc:sldChg>
      <pc:sldChg chg="modTransition">
        <pc:chgData name="Daniel Redin" userId="S::daniel_redin@firenet.gov::1a220e8b-7c24-4c0f-b108-5921bab164cb" providerId="AD" clId="Web-{FDFDB67D-7474-4E9F-B2DD-8EA9FA6EAEA1}" dt="2023-01-17T12:52:00.800" v="1"/>
        <pc:sldMkLst>
          <pc:docMk/>
          <pc:sldMk cId="2687778791" sldId="283"/>
        </pc:sldMkLst>
      </pc:sldChg>
      <pc:sldChg chg="modTransition">
        <pc:chgData name="Daniel Redin" userId="S::daniel_redin@firenet.gov::1a220e8b-7c24-4c0f-b108-5921bab164cb" providerId="AD" clId="Web-{FDFDB67D-7474-4E9F-B2DD-8EA9FA6EAEA1}" dt="2023-01-17T12:52:00.800" v="8"/>
        <pc:sldMkLst>
          <pc:docMk/>
          <pc:sldMk cId="2076059762" sldId="284"/>
        </pc:sldMkLst>
      </pc:sldChg>
      <pc:sldChg chg="modTransition">
        <pc:chgData name="Daniel Redin" userId="S::daniel_redin@firenet.gov::1a220e8b-7c24-4c0f-b108-5921bab164cb" providerId="AD" clId="Web-{FDFDB67D-7474-4E9F-B2DD-8EA9FA6EAEA1}" dt="2023-01-17T12:52:00.831" v="23"/>
        <pc:sldMkLst>
          <pc:docMk/>
          <pc:sldMk cId="3756437161" sldId="285"/>
        </pc:sldMkLst>
      </pc:sldChg>
      <pc:sldChg chg="modTransition addAnim modAnim">
        <pc:chgData name="Daniel Redin" userId="S::daniel_redin@firenet.gov::1a220e8b-7c24-4c0f-b108-5921bab164cb" providerId="AD" clId="Web-{FDFDB67D-7474-4E9F-B2DD-8EA9FA6EAEA1}" dt="2023-01-17T13:30:26.688" v="62"/>
        <pc:sldMkLst>
          <pc:docMk/>
          <pc:sldMk cId="2707787434" sldId="286"/>
        </pc:sldMkLst>
      </pc:sldChg>
      <pc:sldChg chg="modTransition">
        <pc:chgData name="Daniel Redin" userId="S::daniel_redin@firenet.gov::1a220e8b-7c24-4c0f-b108-5921bab164cb" providerId="AD" clId="Web-{FDFDB67D-7474-4E9F-B2DD-8EA9FA6EAEA1}" dt="2023-01-17T12:52:00.816" v="18"/>
        <pc:sldMkLst>
          <pc:docMk/>
          <pc:sldMk cId="2790464814" sldId="287"/>
        </pc:sldMkLst>
      </pc:sldChg>
      <pc:sldChg chg="modTransition addAnim modAnim">
        <pc:chgData name="Daniel Redin" userId="S::daniel_redin@firenet.gov::1a220e8b-7c24-4c0f-b108-5921bab164cb" providerId="AD" clId="Web-{FDFDB67D-7474-4E9F-B2DD-8EA9FA6EAEA1}" dt="2023-01-17T13:29:32.141" v="50"/>
        <pc:sldMkLst>
          <pc:docMk/>
          <pc:sldMk cId="2381982890" sldId="288"/>
        </pc:sldMkLst>
      </pc:sldChg>
    </pc:docChg>
  </pc:docChgLst>
  <pc:docChgLst>
    <pc:chgData name="Lisa Spiess" userId="S::lisa_spiess@firenet.gov::3cfaee19-a9fc-4d4e-98b2-17af9b7128ec" providerId="AD" clId="Web-{7C9BAF96-37A1-4937-9116-1A6EAABADBA7}"/>
    <pc:docChg chg="addSld modSld">
      <pc:chgData name="Lisa Spiess" userId="S::lisa_spiess@firenet.gov::3cfaee19-a9fc-4d4e-98b2-17af9b7128ec" providerId="AD" clId="Web-{7C9BAF96-37A1-4937-9116-1A6EAABADBA7}" dt="2022-12-21T19:56:01.313" v="1572" actId="1076"/>
      <pc:docMkLst>
        <pc:docMk/>
      </pc:docMkLst>
      <pc:sldChg chg="modSp">
        <pc:chgData name="Lisa Spiess" userId="S::lisa_spiess@firenet.gov::3cfaee19-a9fc-4d4e-98b2-17af9b7128ec" providerId="AD" clId="Web-{7C9BAF96-37A1-4937-9116-1A6EAABADBA7}" dt="2022-12-21T18:24:44.343" v="2" actId="20577"/>
        <pc:sldMkLst>
          <pc:docMk/>
          <pc:sldMk cId="4190291480" sldId="269"/>
        </pc:sldMkLst>
        <pc:spChg chg="mod">
          <ac:chgData name="Lisa Spiess" userId="S::lisa_spiess@firenet.gov::3cfaee19-a9fc-4d4e-98b2-17af9b7128ec" providerId="AD" clId="Web-{7C9BAF96-37A1-4937-9116-1A6EAABADBA7}" dt="2022-12-21T18:24:44.343" v="2" actId="20577"/>
          <ac:spMkLst>
            <pc:docMk/>
            <pc:sldMk cId="4190291480" sldId="269"/>
            <ac:spMk id="3" creationId="{CEF6763E-2149-442F-9971-33BA4F0684B2}"/>
          </ac:spMkLst>
        </pc:spChg>
      </pc:sldChg>
      <pc:sldChg chg="modSp">
        <pc:chgData name="Lisa Spiess" userId="S::lisa_spiess@firenet.gov::3cfaee19-a9fc-4d4e-98b2-17af9b7128ec" providerId="AD" clId="Web-{7C9BAF96-37A1-4937-9116-1A6EAABADBA7}" dt="2022-12-21T18:25:12.921" v="14" actId="20577"/>
        <pc:sldMkLst>
          <pc:docMk/>
          <pc:sldMk cId="1123892195" sldId="270"/>
        </pc:sldMkLst>
        <pc:spChg chg="mod">
          <ac:chgData name="Lisa Spiess" userId="S::lisa_spiess@firenet.gov::3cfaee19-a9fc-4d4e-98b2-17af9b7128ec" providerId="AD" clId="Web-{7C9BAF96-37A1-4937-9116-1A6EAABADBA7}" dt="2022-12-21T18:25:12.921" v="14" actId="20577"/>
          <ac:spMkLst>
            <pc:docMk/>
            <pc:sldMk cId="1123892195" sldId="270"/>
            <ac:spMk id="2" creationId="{ABDF9B3C-39EB-480B-9522-8154683E828A}"/>
          </ac:spMkLst>
        </pc:spChg>
      </pc:sldChg>
      <pc:sldChg chg="addSp delSp modSp new">
        <pc:chgData name="Lisa Spiess" userId="S::lisa_spiess@firenet.gov::3cfaee19-a9fc-4d4e-98b2-17af9b7128ec" providerId="AD" clId="Web-{7C9BAF96-37A1-4937-9116-1A6EAABADBA7}" dt="2022-12-21T19:03:15.741" v="338" actId="20577"/>
        <pc:sldMkLst>
          <pc:docMk/>
          <pc:sldMk cId="2481930672" sldId="271"/>
        </pc:sldMkLst>
        <pc:spChg chg="mod">
          <ac:chgData name="Lisa Spiess" userId="S::lisa_spiess@firenet.gov::3cfaee19-a9fc-4d4e-98b2-17af9b7128ec" providerId="AD" clId="Web-{7C9BAF96-37A1-4937-9116-1A6EAABADBA7}" dt="2022-12-21T19:03:15.741" v="338" actId="20577"/>
          <ac:spMkLst>
            <pc:docMk/>
            <pc:sldMk cId="2481930672" sldId="271"/>
            <ac:spMk id="2" creationId="{16731B1D-AD01-93B0-BE67-40586B089637}"/>
          </ac:spMkLst>
        </pc:spChg>
        <pc:spChg chg="add mod">
          <ac:chgData name="Lisa Spiess" userId="S::lisa_spiess@firenet.gov::3cfaee19-a9fc-4d4e-98b2-17af9b7128ec" providerId="AD" clId="Web-{7C9BAF96-37A1-4937-9116-1A6EAABADBA7}" dt="2022-12-21T19:01:34.943" v="323" actId="1076"/>
          <ac:spMkLst>
            <pc:docMk/>
            <pc:sldMk cId="2481930672" sldId="271"/>
            <ac:spMk id="3" creationId="{CA8F76FA-A25E-B95E-85C5-C44848915DE2}"/>
          </ac:spMkLst>
        </pc:spChg>
        <pc:spChg chg="add mod">
          <ac:chgData name="Lisa Spiess" userId="S::lisa_spiess@firenet.gov::3cfaee19-a9fc-4d4e-98b2-17af9b7128ec" providerId="AD" clId="Web-{7C9BAF96-37A1-4937-9116-1A6EAABADBA7}" dt="2022-12-21T19:01:48.943" v="325" actId="1076"/>
          <ac:spMkLst>
            <pc:docMk/>
            <pc:sldMk cId="2481930672" sldId="271"/>
            <ac:spMk id="4" creationId="{39BFFC69-120F-C286-66B5-4C8EAFA52A09}"/>
          </ac:spMkLst>
        </pc:spChg>
        <pc:spChg chg="add mod">
          <ac:chgData name="Lisa Spiess" userId="S::lisa_spiess@firenet.gov::3cfaee19-a9fc-4d4e-98b2-17af9b7128ec" providerId="AD" clId="Web-{7C9BAF96-37A1-4937-9116-1A6EAABADBA7}" dt="2022-12-21T19:02:00.881" v="327" actId="1076"/>
          <ac:spMkLst>
            <pc:docMk/>
            <pc:sldMk cId="2481930672" sldId="271"/>
            <ac:spMk id="5" creationId="{056C65EF-D731-8486-1B4F-131790B5DA7F}"/>
          </ac:spMkLst>
        </pc:spChg>
        <pc:spChg chg="add mod">
          <ac:chgData name="Lisa Spiess" userId="S::lisa_spiess@firenet.gov::3cfaee19-a9fc-4d4e-98b2-17af9b7128ec" providerId="AD" clId="Web-{7C9BAF96-37A1-4937-9116-1A6EAABADBA7}" dt="2022-12-21T19:02:28.147" v="333" actId="20577"/>
          <ac:spMkLst>
            <pc:docMk/>
            <pc:sldMk cId="2481930672" sldId="271"/>
            <ac:spMk id="6" creationId="{A612CAB5-B0D8-4F96-AC4B-8075547F441C}"/>
          </ac:spMkLst>
        </pc:spChg>
        <pc:spChg chg="add mod">
          <ac:chgData name="Lisa Spiess" userId="S::lisa_spiess@firenet.gov::3cfaee19-a9fc-4d4e-98b2-17af9b7128ec" providerId="AD" clId="Web-{7C9BAF96-37A1-4937-9116-1A6EAABADBA7}" dt="2022-12-21T19:01:40.381" v="324" actId="1076"/>
          <ac:spMkLst>
            <pc:docMk/>
            <pc:sldMk cId="2481930672" sldId="271"/>
            <ac:spMk id="7" creationId="{D0EAF0D7-ABFC-7E1D-F25C-D316CF070676}"/>
          </ac:spMkLst>
        </pc:spChg>
        <pc:spChg chg="add mod">
          <ac:chgData name="Lisa Spiess" userId="S::lisa_spiess@firenet.gov::3cfaee19-a9fc-4d4e-98b2-17af9b7128ec" providerId="AD" clId="Web-{7C9BAF96-37A1-4937-9116-1A6EAABADBA7}" dt="2022-12-21T19:01:53.428" v="326" actId="1076"/>
          <ac:spMkLst>
            <pc:docMk/>
            <pc:sldMk cId="2481930672" sldId="271"/>
            <ac:spMk id="12" creationId="{7E9AFF5D-970D-D8EF-D223-270F7363534F}"/>
          </ac:spMkLst>
        </pc:spChg>
        <pc:spChg chg="add mod">
          <ac:chgData name="Lisa Spiess" userId="S::lisa_spiess@firenet.gov::3cfaee19-a9fc-4d4e-98b2-17af9b7128ec" providerId="AD" clId="Web-{7C9BAF96-37A1-4937-9116-1A6EAABADBA7}" dt="2022-12-21T19:02:07.319" v="328" actId="1076"/>
          <ac:spMkLst>
            <pc:docMk/>
            <pc:sldMk cId="2481930672" sldId="271"/>
            <ac:spMk id="13" creationId="{F00B5CF6-88FC-E457-10C2-A164AB9B50E9}"/>
          </ac:spMkLst>
        </pc:spChg>
        <pc:picChg chg="add mod modCrop">
          <ac:chgData name="Lisa Spiess" userId="S::lisa_spiess@firenet.gov::3cfaee19-a9fc-4d4e-98b2-17af9b7128ec" providerId="AD" clId="Web-{7C9BAF96-37A1-4937-9116-1A6EAABADBA7}" dt="2022-12-21T19:02:32.241" v="334" actId="1076"/>
          <ac:picMkLst>
            <pc:docMk/>
            <pc:sldMk cId="2481930672" sldId="271"/>
            <ac:picMk id="8" creationId="{8265CDCB-2DB7-590C-B654-AF880CE5CDAE}"/>
          </ac:picMkLst>
        </pc:picChg>
        <pc:picChg chg="add del mod">
          <ac:chgData name="Lisa Spiess" userId="S::lisa_spiess@firenet.gov::3cfaee19-a9fc-4d4e-98b2-17af9b7128ec" providerId="AD" clId="Web-{7C9BAF96-37A1-4937-9116-1A6EAABADBA7}" dt="2022-12-21T18:46:45.862" v="267"/>
          <ac:picMkLst>
            <pc:docMk/>
            <pc:sldMk cId="2481930672" sldId="271"/>
            <ac:picMk id="9" creationId="{1F8CB135-49B0-EEF1-64FB-686F1A8E26C7}"/>
          </ac:picMkLst>
        </pc:picChg>
        <pc:picChg chg="add mod">
          <ac:chgData name="Lisa Spiess" userId="S::lisa_spiess@firenet.gov::3cfaee19-a9fc-4d4e-98b2-17af9b7128ec" providerId="AD" clId="Web-{7C9BAF96-37A1-4937-9116-1A6EAABADBA7}" dt="2022-12-21T18:47:48.019" v="276" actId="1076"/>
          <ac:picMkLst>
            <pc:docMk/>
            <pc:sldMk cId="2481930672" sldId="271"/>
            <ac:picMk id="10" creationId="{C3E9FC78-59A3-E814-1BC9-E88BFC661BCA}"/>
          </ac:picMkLst>
        </pc:picChg>
        <pc:picChg chg="add mod">
          <ac:chgData name="Lisa Spiess" userId="S::lisa_spiess@firenet.gov::3cfaee19-a9fc-4d4e-98b2-17af9b7128ec" providerId="AD" clId="Web-{7C9BAF96-37A1-4937-9116-1A6EAABADBA7}" dt="2022-12-21T18:55:38.614" v="305" actId="1076"/>
          <ac:picMkLst>
            <pc:docMk/>
            <pc:sldMk cId="2481930672" sldId="271"/>
            <ac:picMk id="11" creationId="{C80E867D-29D1-57A1-1AB6-897C7BCC25AE}"/>
          </ac:picMkLst>
        </pc:picChg>
        <pc:picChg chg="add mod">
          <ac:chgData name="Lisa Spiess" userId="S::lisa_spiess@firenet.gov::3cfaee19-a9fc-4d4e-98b2-17af9b7128ec" providerId="AD" clId="Web-{7C9BAF96-37A1-4937-9116-1A6EAABADBA7}" dt="2022-12-21T19:01:19.725" v="320" actId="1076"/>
          <ac:picMkLst>
            <pc:docMk/>
            <pc:sldMk cId="2481930672" sldId="271"/>
            <ac:picMk id="14" creationId="{B335A86D-354F-DF87-654C-91242BF9C411}"/>
          </ac:picMkLst>
        </pc:picChg>
        <pc:picChg chg="add del mod">
          <ac:chgData name="Lisa Spiess" userId="S::lisa_spiess@firenet.gov::3cfaee19-a9fc-4d4e-98b2-17af9b7128ec" providerId="AD" clId="Web-{7C9BAF96-37A1-4937-9116-1A6EAABADBA7}" dt="2022-12-21T18:53:18.582" v="295"/>
          <ac:picMkLst>
            <pc:docMk/>
            <pc:sldMk cId="2481930672" sldId="271"/>
            <ac:picMk id="15" creationId="{DE7F9A28-4C92-EE3C-049D-638908CD6185}"/>
          </ac:picMkLst>
        </pc:picChg>
        <pc:picChg chg="add mod">
          <ac:chgData name="Lisa Spiess" userId="S::lisa_spiess@firenet.gov::3cfaee19-a9fc-4d4e-98b2-17af9b7128ec" providerId="AD" clId="Web-{7C9BAF96-37A1-4937-9116-1A6EAABADBA7}" dt="2022-12-21T19:01:24.850" v="322" actId="1076"/>
          <ac:picMkLst>
            <pc:docMk/>
            <pc:sldMk cId="2481930672" sldId="271"/>
            <ac:picMk id="16" creationId="{FBEDC447-5BF0-9277-D9C7-CF73A6C2B7F0}"/>
          </ac:picMkLst>
        </pc:picChg>
        <pc:picChg chg="add del mod">
          <ac:chgData name="Lisa Spiess" userId="S::lisa_spiess@firenet.gov::3cfaee19-a9fc-4d4e-98b2-17af9b7128ec" providerId="AD" clId="Web-{7C9BAF96-37A1-4937-9116-1A6EAABADBA7}" dt="2022-12-21T18:54:54.723" v="301"/>
          <ac:picMkLst>
            <pc:docMk/>
            <pc:sldMk cId="2481930672" sldId="271"/>
            <ac:picMk id="17" creationId="{DF113792-AE89-A013-E23E-59A69537F066}"/>
          </ac:picMkLst>
        </pc:picChg>
        <pc:picChg chg="add mod">
          <ac:chgData name="Lisa Spiess" userId="S::lisa_spiess@firenet.gov::3cfaee19-a9fc-4d4e-98b2-17af9b7128ec" providerId="AD" clId="Web-{7C9BAF96-37A1-4937-9116-1A6EAABADBA7}" dt="2022-12-21T18:55:30.989" v="303" actId="1076"/>
          <ac:picMkLst>
            <pc:docMk/>
            <pc:sldMk cId="2481930672" sldId="271"/>
            <ac:picMk id="18" creationId="{9A37F5BE-0DCE-1641-9BBB-6B9E791366E5}"/>
          </ac:picMkLst>
        </pc:picChg>
        <pc:picChg chg="add del mod">
          <ac:chgData name="Lisa Spiess" userId="S::lisa_spiess@firenet.gov::3cfaee19-a9fc-4d4e-98b2-17af9b7128ec" providerId="AD" clId="Web-{7C9BAF96-37A1-4937-9116-1A6EAABADBA7}" dt="2022-12-21T18:56:25.583" v="309"/>
          <ac:picMkLst>
            <pc:docMk/>
            <pc:sldMk cId="2481930672" sldId="271"/>
            <ac:picMk id="19" creationId="{49E3EC68-A414-D32E-1194-F85E15FE5DBD}"/>
          </ac:picMkLst>
        </pc:picChg>
        <pc:picChg chg="add del mod">
          <ac:chgData name="Lisa Spiess" userId="S::lisa_spiess@firenet.gov::3cfaee19-a9fc-4d4e-98b2-17af9b7128ec" providerId="AD" clId="Web-{7C9BAF96-37A1-4937-9116-1A6EAABADBA7}" dt="2022-12-21T18:58:57.880" v="313"/>
          <ac:picMkLst>
            <pc:docMk/>
            <pc:sldMk cId="2481930672" sldId="271"/>
            <ac:picMk id="20" creationId="{E1E39B83-FEEB-34C8-25F2-478AD0F77F09}"/>
          </ac:picMkLst>
        </pc:picChg>
        <pc:picChg chg="add del mod">
          <ac:chgData name="Lisa Spiess" userId="S::lisa_spiess@firenet.gov::3cfaee19-a9fc-4d4e-98b2-17af9b7128ec" providerId="AD" clId="Web-{7C9BAF96-37A1-4937-9116-1A6EAABADBA7}" dt="2022-12-21T19:01:08.881" v="317"/>
          <ac:picMkLst>
            <pc:docMk/>
            <pc:sldMk cId="2481930672" sldId="271"/>
            <ac:picMk id="21" creationId="{2D64B919-F5F4-A863-2EB5-950D96E6232B}"/>
          </ac:picMkLst>
        </pc:picChg>
        <pc:picChg chg="add mod">
          <ac:chgData name="Lisa Spiess" userId="S::lisa_spiess@firenet.gov::3cfaee19-a9fc-4d4e-98b2-17af9b7128ec" providerId="AD" clId="Web-{7C9BAF96-37A1-4937-9116-1A6EAABADBA7}" dt="2022-12-21T19:02:40.100" v="335" actId="1076"/>
          <ac:picMkLst>
            <pc:docMk/>
            <pc:sldMk cId="2481930672" sldId="271"/>
            <ac:picMk id="22" creationId="{42510F45-3F05-B425-0E97-9910614B164B}"/>
          </ac:picMkLst>
        </pc:picChg>
      </pc:sldChg>
      <pc:sldChg chg="addSp delSp modSp new">
        <pc:chgData name="Lisa Spiess" userId="S::lisa_spiess@firenet.gov::3cfaee19-a9fc-4d4e-98b2-17af9b7128ec" providerId="AD" clId="Web-{7C9BAF96-37A1-4937-9116-1A6EAABADBA7}" dt="2022-12-21T19:56:01.313" v="1572" actId="1076"/>
        <pc:sldMkLst>
          <pc:docMk/>
          <pc:sldMk cId="2225028478" sldId="272"/>
        </pc:sldMkLst>
        <pc:spChg chg="mod">
          <ac:chgData name="Lisa Spiess" userId="S::lisa_spiess@firenet.gov::3cfaee19-a9fc-4d4e-98b2-17af9b7128ec" providerId="AD" clId="Web-{7C9BAF96-37A1-4937-9116-1A6EAABADBA7}" dt="2022-12-21T18:25:38.390" v="40" actId="20577"/>
          <ac:spMkLst>
            <pc:docMk/>
            <pc:sldMk cId="2225028478" sldId="272"/>
            <ac:spMk id="2" creationId="{79E84D7C-047C-E514-EC92-43AFD1786E0A}"/>
          </ac:spMkLst>
        </pc:spChg>
        <pc:spChg chg="add mod">
          <ac:chgData name="Lisa Spiess" userId="S::lisa_spiess@firenet.gov::3cfaee19-a9fc-4d4e-98b2-17af9b7128ec" providerId="AD" clId="Web-{7C9BAF96-37A1-4937-9116-1A6EAABADBA7}" dt="2022-12-21T19:56:01.313" v="1572" actId="1076"/>
          <ac:spMkLst>
            <pc:docMk/>
            <pc:sldMk cId="2225028478" sldId="272"/>
            <ac:spMk id="3" creationId="{09D0EA6E-B718-B429-5E79-FFEC2782C83D}"/>
          </ac:spMkLst>
        </pc:spChg>
        <pc:spChg chg="add mod">
          <ac:chgData name="Lisa Spiess" userId="S::lisa_spiess@firenet.gov::3cfaee19-a9fc-4d4e-98b2-17af9b7128ec" providerId="AD" clId="Web-{7C9BAF96-37A1-4937-9116-1A6EAABADBA7}" dt="2022-12-21T19:55:45.548" v="1571" actId="1076"/>
          <ac:spMkLst>
            <pc:docMk/>
            <pc:sldMk cId="2225028478" sldId="272"/>
            <ac:spMk id="4" creationId="{20255BD2-631F-CEE5-CEDF-DCD379C62AEE}"/>
          </ac:spMkLst>
        </pc:spChg>
        <pc:spChg chg="add mod">
          <ac:chgData name="Lisa Spiess" userId="S::lisa_spiess@firenet.gov::3cfaee19-a9fc-4d4e-98b2-17af9b7128ec" providerId="AD" clId="Web-{7C9BAF96-37A1-4937-9116-1A6EAABADBA7}" dt="2022-12-21T19:55:20.110" v="1568" actId="1076"/>
          <ac:spMkLst>
            <pc:docMk/>
            <pc:sldMk cId="2225028478" sldId="272"/>
            <ac:spMk id="5" creationId="{52555859-710D-FB94-4A63-11AB0E2C7873}"/>
          </ac:spMkLst>
        </pc:spChg>
        <pc:spChg chg="add mod">
          <ac:chgData name="Lisa Spiess" userId="S::lisa_spiess@firenet.gov::3cfaee19-a9fc-4d4e-98b2-17af9b7128ec" providerId="AD" clId="Web-{7C9BAF96-37A1-4937-9116-1A6EAABADBA7}" dt="2022-12-21T19:55:36.517" v="1570" actId="1076"/>
          <ac:spMkLst>
            <pc:docMk/>
            <pc:sldMk cId="2225028478" sldId="272"/>
            <ac:spMk id="6" creationId="{0DF1AA81-C835-ED44-AD0B-86D2BB771797}"/>
          </ac:spMkLst>
        </pc:spChg>
        <pc:spChg chg="add mod">
          <ac:chgData name="Lisa Spiess" userId="S::lisa_spiess@firenet.gov::3cfaee19-a9fc-4d4e-98b2-17af9b7128ec" providerId="AD" clId="Web-{7C9BAF96-37A1-4937-9116-1A6EAABADBA7}" dt="2022-12-21T19:55:29.423" v="1569" actId="1076"/>
          <ac:spMkLst>
            <pc:docMk/>
            <pc:sldMk cId="2225028478" sldId="272"/>
            <ac:spMk id="7" creationId="{A4D240C0-5C5C-DBCD-40B1-05ACC5F6CA39}"/>
          </ac:spMkLst>
        </pc:spChg>
        <pc:spChg chg="add del mod">
          <ac:chgData name="Lisa Spiess" userId="S::lisa_spiess@firenet.gov::3cfaee19-a9fc-4d4e-98b2-17af9b7128ec" providerId="AD" clId="Web-{7C9BAF96-37A1-4937-9116-1A6EAABADBA7}" dt="2022-12-21T19:53:12.250" v="1553"/>
          <ac:spMkLst>
            <pc:docMk/>
            <pc:sldMk cId="2225028478" sldId="272"/>
            <ac:spMk id="8" creationId="{9BE67F49-0F65-CCE1-5DD3-5A4FDE77EBAF}"/>
          </ac:spMkLst>
        </pc:spChg>
        <pc:spChg chg="add del mod">
          <ac:chgData name="Lisa Spiess" userId="S::lisa_spiess@firenet.gov::3cfaee19-a9fc-4d4e-98b2-17af9b7128ec" providerId="AD" clId="Web-{7C9BAF96-37A1-4937-9116-1A6EAABADBA7}" dt="2022-12-21T19:47:46.859" v="1537"/>
          <ac:spMkLst>
            <pc:docMk/>
            <pc:sldMk cId="2225028478" sldId="272"/>
            <ac:spMk id="9" creationId="{980F59FE-BF11-41AB-CB20-89605352E84F}"/>
          </ac:spMkLst>
        </pc:spChg>
        <pc:spChg chg="add del mod">
          <ac:chgData name="Lisa Spiess" userId="S::lisa_spiess@firenet.gov::3cfaee19-a9fc-4d4e-98b2-17af9b7128ec" providerId="AD" clId="Web-{7C9BAF96-37A1-4937-9116-1A6EAABADBA7}" dt="2022-12-21T19:50:04.047" v="1551"/>
          <ac:spMkLst>
            <pc:docMk/>
            <pc:sldMk cId="2225028478" sldId="272"/>
            <ac:spMk id="12" creationId="{48ACF6C7-CBB3-3650-A938-011C8F27070E}"/>
          </ac:spMkLst>
        </pc:spChg>
        <pc:spChg chg="add mod">
          <ac:chgData name="Lisa Spiess" userId="S::lisa_spiess@firenet.gov::3cfaee19-a9fc-4d4e-98b2-17af9b7128ec" providerId="AD" clId="Web-{7C9BAF96-37A1-4937-9116-1A6EAABADBA7}" dt="2022-12-21T19:53:58.563" v="1561" actId="1076"/>
          <ac:spMkLst>
            <pc:docMk/>
            <pc:sldMk cId="2225028478" sldId="272"/>
            <ac:spMk id="14" creationId="{30A57294-5FC6-BBD5-5D11-745D9AD09C86}"/>
          </ac:spMkLst>
        </pc:spChg>
        <pc:picChg chg="add del mod">
          <ac:chgData name="Lisa Spiess" userId="S::lisa_spiess@firenet.gov::3cfaee19-a9fc-4d4e-98b2-17af9b7128ec" providerId="AD" clId="Web-{7C9BAF96-37A1-4937-9116-1A6EAABADBA7}" dt="2022-12-21T19:50:07.672" v="1552"/>
          <ac:picMkLst>
            <pc:docMk/>
            <pc:sldMk cId="2225028478" sldId="272"/>
            <ac:picMk id="10" creationId="{5B72E735-D331-0827-3586-BD41BB416F4C}"/>
          </ac:picMkLst>
        </pc:picChg>
        <pc:picChg chg="add del mod">
          <ac:chgData name="Lisa Spiess" userId="S::lisa_spiess@firenet.gov::3cfaee19-a9fc-4d4e-98b2-17af9b7128ec" providerId="AD" clId="Web-{7C9BAF96-37A1-4937-9116-1A6EAABADBA7}" dt="2022-12-21T19:49:53.031" v="1549"/>
          <ac:picMkLst>
            <pc:docMk/>
            <pc:sldMk cId="2225028478" sldId="272"/>
            <ac:picMk id="11" creationId="{ED211C65-101D-6D77-B76C-0B6F62436483}"/>
          </ac:picMkLst>
        </pc:picChg>
      </pc:sldChg>
      <pc:sldChg chg="modSp new">
        <pc:chgData name="Lisa Spiess" userId="S::lisa_spiess@firenet.gov::3cfaee19-a9fc-4d4e-98b2-17af9b7128ec" providerId="AD" clId="Web-{7C9BAF96-37A1-4937-9116-1A6EAABADBA7}" dt="2022-12-21T18:26:04.358" v="48" actId="20577"/>
        <pc:sldMkLst>
          <pc:docMk/>
          <pc:sldMk cId="239631365" sldId="273"/>
        </pc:sldMkLst>
        <pc:spChg chg="mod">
          <ac:chgData name="Lisa Spiess" userId="S::lisa_spiess@firenet.gov::3cfaee19-a9fc-4d4e-98b2-17af9b7128ec" providerId="AD" clId="Web-{7C9BAF96-37A1-4937-9116-1A6EAABADBA7}" dt="2022-12-21T18:26:04.358" v="48" actId="20577"/>
          <ac:spMkLst>
            <pc:docMk/>
            <pc:sldMk cId="239631365" sldId="273"/>
            <ac:spMk id="2" creationId="{E1EA9D21-789C-24A1-AFAE-597DD5EC2E06}"/>
          </ac:spMkLst>
        </pc:spChg>
      </pc:sldChg>
      <pc:sldChg chg="modSp new">
        <pc:chgData name="Lisa Spiess" userId="S::lisa_spiess@firenet.gov::3cfaee19-a9fc-4d4e-98b2-17af9b7128ec" providerId="AD" clId="Web-{7C9BAF96-37A1-4937-9116-1A6EAABADBA7}" dt="2022-12-21T18:26:49.015" v="58" actId="20577"/>
        <pc:sldMkLst>
          <pc:docMk/>
          <pc:sldMk cId="3508073424" sldId="274"/>
        </pc:sldMkLst>
        <pc:spChg chg="mod">
          <ac:chgData name="Lisa Spiess" userId="S::lisa_spiess@firenet.gov::3cfaee19-a9fc-4d4e-98b2-17af9b7128ec" providerId="AD" clId="Web-{7C9BAF96-37A1-4937-9116-1A6EAABADBA7}" dt="2022-12-21T18:26:49.015" v="58" actId="20577"/>
          <ac:spMkLst>
            <pc:docMk/>
            <pc:sldMk cId="3508073424" sldId="274"/>
            <ac:spMk id="2" creationId="{11755297-7942-DC6A-E9A2-37E62DDF4CFF}"/>
          </ac:spMkLst>
        </pc:spChg>
      </pc:sldChg>
      <pc:sldChg chg="addSp modSp new">
        <pc:chgData name="Lisa Spiess" userId="S::lisa_spiess@firenet.gov::3cfaee19-a9fc-4d4e-98b2-17af9b7128ec" providerId="AD" clId="Web-{7C9BAF96-37A1-4937-9116-1A6EAABADBA7}" dt="2022-12-21T19:21:52.807" v="881" actId="20577"/>
        <pc:sldMkLst>
          <pc:docMk/>
          <pc:sldMk cId="4237292805" sldId="282"/>
        </pc:sldMkLst>
        <pc:spChg chg="mod">
          <ac:chgData name="Lisa Spiess" userId="S::lisa_spiess@firenet.gov::3cfaee19-a9fc-4d4e-98b2-17af9b7128ec" providerId="AD" clId="Web-{7C9BAF96-37A1-4937-9116-1A6EAABADBA7}" dt="2022-12-21T19:03:44.241" v="353" actId="20577"/>
          <ac:spMkLst>
            <pc:docMk/>
            <pc:sldMk cId="4237292805" sldId="282"/>
            <ac:spMk id="2" creationId="{FD31F92E-9E1B-6332-F88C-96F47FBDAF15}"/>
          </ac:spMkLst>
        </pc:spChg>
        <pc:spChg chg="add mod">
          <ac:chgData name="Lisa Spiess" userId="S::lisa_spiess@firenet.gov::3cfaee19-a9fc-4d4e-98b2-17af9b7128ec" providerId="AD" clId="Web-{7C9BAF96-37A1-4937-9116-1A6EAABADBA7}" dt="2022-12-21T19:21:52.807" v="881" actId="20577"/>
          <ac:spMkLst>
            <pc:docMk/>
            <pc:sldMk cId="4237292805" sldId="282"/>
            <ac:spMk id="3" creationId="{6E4B2B52-C2D1-E562-173E-DCCB568EABE9}"/>
          </ac:spMkLst>
        </pc:spChg>
      </pc:sldChg>
    </pc:docChg>
  </pc:docChgLst>
  <pc:docChgLst>
    <pc:chgData name="Lisa Spiess" userId="S::lisa_spiess@firenet.gov::3cfaee19-a9fc-4d4e-98b2-17af9b7128ec" providerId="AD" clId="Web-{CD3599FB-BB13-4EB3-A55E-E5E4349247E3}"/>
    <pc:docChg chg="modSld">
      <pc:chgData name="Lisa Spiess" userId="S::lisa_spiess@firenet.gov::3cfaee19-a9fc-4d4e-98b2-17af9b7128ec" providerId="AD" clId="Web-{CD3599FB-BB13-4EB3-A55E-E5E4349247E3}" dt="2023-08-21T20:05:17.162" v="1" actId="14100"/>
      <pc:docMkLst>
        <pc:docMk/>
      </pc:docMkLst>
      <pc:sldChg chg="modSp">
        <pc:chgData name="Lisa Spiess" userId="S::lisa_spiess@firenet.gov::3cfaee19-a9fc-4d4e-98b2-17af9b7128ec" providerId="AD" clId="Web-{CD3599FB-BB13-4EB3-A55E-E5E4349247E3}" dt="2023-08-21T20:05:17.162" v="1" actId="14100"/>
        <pc:sldMkLst>
          <pc:docMk/>
          <pc:sldMk cId="2277453245" sldId="262"/>
        </pc:sldMkLst>
        <pc:picChg chg="mod">
          <ac:chgData name="Lisa Spiess" userId="S::lisa_spiess@firenet.gov::3cfaee19-a9fc-4d4e-98b2-17af9b7128ec" providerId="AD" clId="Web-{CD3599FB-BB13-4EB3-A55E-E5E4349247E3}" dt="2023-08-21T20:05:17.162" v="1" actId="14100"/>
          <ac:picMkLst>
            <pc:docMk/>
            <pc:sldMk cId="2277453245" sldId="262"/>
            <ac:picMk id="13" creationId="{210527FA-83D2-4241-A5F4-F5D7BA7A8582}"/>
          </ac:picMkLst>
        </pc:picChg>
      </pc:sldChg>
    </pc:docChg>
  </pc:docChgLst>
</pc:chgInfo>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7334359-2272-447A-9253-D623CAB6014D}" type="datetimeFigureOut">
              <a:rPr lang="en-US" smtClean="0"/>
              <a:t>1/18/2024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255346" y="2750337"/>
            <a:ext cx="1171888" cy="1356442"/>
          </a:xfrm>
        </p:spPr>
        <p:txBody>
          <a:bodyPr/>
          <a:lstStyle/>
          <a:p>
            <a:fld id="{75EED4E0-4141-49C5-A484-67C38FAC26C6}" type="slidenum">
              <a:rPr lang="en-US" smtClean="0"/>
              <a:t>‹#›</a:t>
            </a:fld>
            <a:endParaRPr lang="en-US"/>
          </a:p>
        </p:txBody>
      </p:sp>
    </p:spTree>
    <p:extLst>
      <p:ext uri="{BB962C8B-B14F-4D97-AF65-F5344CB8AC3E}">
        <p14:creationId xmlns:p14="http://schemas.microsoft.com/office/powerpoint/2010/main" val="25159039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334359-2272-447A-9253-D623CAB6014D}" type="datetimeFigureOut">
              <a:rPr lang="en-US" smtClean="0"/>
              <a:t>1/18/2024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309"/>
            <a:ext cx="1154151" cy="1090789"/>
          </a:xfrm>
        </p:spPr>
        <p:txBody>
          <a:bodyPr/>
          <a:lstStyle/>
          <a:p>
            <a:fld id="{75EED4E0-4141-49C5-A484-67C38FAC26C6}" type="slidenum">
              <a:rPr lang="en-US" smtClean="0"/>
              <a:t>‹#›</a:t>
            </a:fld>
            <a:endParaRPr lang="en-US"/>
          </a:p>
        </p:txBody>
      </p:sp>
    </p:spTree>
    <p:extLst>
      <p:ext uri="{BB962C8B-B14F-4D97-AF65-F5344CB8AC3E}">
        <p14:creationId xmlns:p14="http://schemas.microsoft.com/office/powerpoint/2010/main" val="22640143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334359-2272-447A-9253-D623CAB6014D}" type="datetimeFigureOut">
              <a:rPr lang="en-US" smtClean="0"/>
              <a:t>1/18/2024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615"/>
            <a:ext cx="1154151" cy="1090789"/>
          </a:xfrm>
        </p:spPr>
        <p:txBody>
          <a:bodyPr/>
          <a:lstStyle/>
          <a:p>
            <a:fld id="{75EED4E0-4141-49C5-A484-67C38FAC26C6}" type="slidenum">
              <a:rPr lang="en-US" smtClean="0"/>
              <a:t>‹#›</a:t>
            </a:fld>
            <a:endParaRPr lang="en-US"/>
          </a:p>
        </p:txBody>
      </p:sp>
    </p:spTree>
    <p:extLst>
      <p:ext uri="{BB962C8B-B14F-4D97-AF65-F5344CB8AC3E}">
        <p14:creationId xmlns:p14="http://schemas.microsoft.com/office/powerpoint/2010/main" val="20473777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334359-2272-447A-9253-D623CAB6014D}" type="datetimeFigureOut">
              <a:rPr lang="en-US" smtClean="0"/>
              <a:t>1/18/2024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75EED4E0-4141-49C5-A484-67C38FAC26C6}" type="slidenum">
              <a:rPr lang="en-US" smtClean="0"/>
              <a:t>‹#›</a:t>
            </a:fld>
            <a:endParaRPr lang="en-US"/>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a:solidFill>
                  <a:schemeClr val="tx1"/>
                </a:solidFill>
                <a:effectLst/>
              </a:rPr>
              <a:t>”</a:t>
            </a:r>
          </a:p>
        </p:txBody>
      </p:sp>
    </p:spTree>
    <p:extLst>
      <p:ext uri="{BB962C8B-B14F-4D97-AF65-F5344CB8AC3E}">
        <p14:creationId xmlns:p14="http://schemas.microsoft.com/office/powerpoint/2010/main" val="26941374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334359-2272-447A-9253-D623CAB6014D}" type="datetimeFigureOut">
              <a:rPr lang="en-US" smtClean="0"/>
              <a:t>1/18/2024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75EED4E0-4141-49C5-A484-67C38FAC26C6}" type="slidenum">
              <a:rPr lang="en-US" smtClean="0"/>
              <a:t>‹#›</a:t>
            </a:fld>
            <a:endParaRPr lang="en-US"/>
          </a:p>
        </p:txBody>
      </p:sp>
    </p:spTree>
    <p:extLst>
      <p:ext uri="{BB962C8B-B14F-4D97-AF65-F5344CB8AC3E}">
        <p14:creationId xmlns:p14="http://schemas.microsoft.com/office/powerpoint/2010/main" val="7287319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97334359-2272-447A-9253-D623CAB6014D}" type="datetimeFigureOut">
              <a:rPr lang="en-US" smtClean="0"/>
              <a:t>1/18/2024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5EED4E0-4141-49C5-A484-67C38FAC26C6}" type="slidenum">
              <a:rPr lang="en-US" smtClean="0"/>
              <a:t>‹#›</a:t>
            </a:fld>
            <a:endParaRPr lang="en-US"/>
          </a:p>
        </p:txBody>
      </p:sp>
    </p:spTree>
    <p:extLst>
      <p:ext uri="{BB962C8B-B14F-4D97-AF65-F5344CB8AC3E}">
        <p14:creationId xmlns:p14="http://schemas.microsoft.com/office/powerpoint/2010/main" val="19286756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97334359-2272-447A-9253-D623CAB6014D}" type="datetimeFigureOut">
              <a:rPr lang="en-US" smtClean="0"/>
              <a:t>1/18/2024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5EED4E0-4141-49C5-A484-67C38FAC26C6}" type="slidenum">
              <a:rPr lang="en-US" smtClean="0"/>
              <a:t>‹#›</a:t>
            </a:fld>
            <a:endParaRPr lang="en-US"/>
          </a:p>
        </p:txBody>
      </p:sp>
    </p:spTree>
    <p:extLst>
      <p:ext uri="{BB962C8B-B14F-4D97-AF65-F5344CB8AC3E}">
        <p14:creationId xmlns:p14="http://schemas.microsoft.com/office/powerpoint/2010/main" val="29063397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334359-2272-447A-9253-D623CAB6014D}" type="datetimeFigureOut">
              <a:rPr lang="en-US" smtClean="0"/>
              <a:t>1/18/2024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EED4E0-4141-49C5-A484-67C38FAC26C6}" type="slidenum">
              <a:rPr lang="en-US" smtClean="0"/>
              <a:t>‹#›</a:t>
            </a:fld>
            <a:endParaRPr lang="en-US"/>
          </a:p>
        </p:txBody>
      </p:sp>
    </p:spTree>
    <p:extLst>
      <p:ext uri="{BB962C8B-B14F-4D97-AF65-F5344CB8AC3E}">
        <p14:creationId xmlns:p14="http://schemas.microsoft.com/office/powerpoint/2010/main" val="32887867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807126" y="5936187"/>
            <a:ext cx="2743200" cy="365125"/>
          </a:xfrm>
        </p:spPr>
        <p:txBody>
          <a:bodyPr/>
          <a:lstStyle/>
          <a:p>
            <a:fld id="{97334359-2272-447A-9253-D623CAB6014D}" type="datetimeFigureOut">
              <a:rPr lang="en-US" smtClean="0"/>
              <a:t>1/18/2024</a:t>
            </a:fld>
            <a:endParaRPr lang="en-US"/>
          </a:p>
        </p:txBody>
      </p:sp>
      <p:sp>
        <p:nvSpPr>
          <p:cNvPr id="5" name="Footer Placeholder 4"/>
          <p:cNvSpPr>
            <a:spLocks noGrp="1"/>
          </p:cNvSpPr>
          <p:nvPr>
            <p:ph type="ftr" sz="quarter" idx="11"/>
          </p:nvPr>
        </p:nvSpPr>
        <p:spPr>
          <a:xfrm>
            <a:off x="680321" y="5936188"/>
            <a:ext cx="6126805" cy="365125"/>
          </a:xfrm>
        </p:spPr>
        <p:txBody>
          <a:bodyPr/>
          <a:lstStyle/>
          <a:p>
            <a:endParaRPr lang="en-US"/>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75EED4E0-4141-49C5-A484-67C38FAC26C6}" type="slidenum">
              <a:rPr lang="en-US" smtClean="0"/>
              <a:t>‹#›</a:t>
            </a:fld>
            <a:endParaRPr lang="en-US"/>
          </a:p>
        </p:txBody>
      </p:sp>
    </p:spTree>
    <p:extLst>
      <p:ext uri="{BB962C8B-B14F-4D97-AF65-F5344CB8AC3E}">
        <p14:creationId xmlns:p14="http://schemas.microsoft.com/office/powerpoint/2010/main" val="5765878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334359-2272-447A-9253-D623CAB6014D}" type="datetimeFigureOut">
              <a:rPr lang="en-US" smtClean="0"/>
              <a:t>1/18/2024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EED4E0-4141-49C5-A484-67C38FAC26C6}" type="slidenum">
              <a:rPr lang="en-US" smtClean="0"/>
              <a:t>‹#›</a:t>
            </a:fld>
            <a:endParaRPr lang="en-US"/>
          </a:p>
        </p:txBody>
      </p:sp>
    </p:spTree>
    <p:extLst>
      <p:ext uri="{BB962C8B-B14F-4D97-AF65-F5344CB8AC3E}">
        <p14:creationId xmlns:p14="http://schemas.microsoft.com/office/powerpoint/2010/main" val="36567130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334359-2272-447A-9253-D623CAB6014D}" type="datetimeFigureOut">
              <a:rPr lang="en-US" smtClean="0"/>
              <a:t>1/18/2024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729455" y="2869895"/>
            <a:ext cx="1154151" cy="1090789"/>
          </a:xfrm>
        </p:spPr>
        <p:txBody>
          <a:bodyPr/>
          <a:lstStyle/>
          <a:p>
            <a:fld id="{75EED4E0-4141-49C5-A484-67C38FAC26C6}" type="slidenum">
              <a:rPr lang="en-US" smtClean="0"/>
              <a:t>‹#›</a:t>
            </a:fld>
            <a:endParaRPr lang="en-US"/>
          </a:p>
        </p:txBody>
      </p:sp>
    </p:spTree>
    <p:extLst>
      <p:ext uri="{BB962C8B-B14F-4D97-AF65-F5344CB8AC3E}">
        <p14:creationId xmlns:p14="http://schemas.microsoft.com/office/powerpoint/2010/main" val="41751901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0320" y="2336873"/>
            <a:ext cx="46983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594123" y="2336873"/>
            <a:ext cx="47000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7334359-2272-447A-9253-D623CAB6014D}" type="datetimeFigureOut">
              <a:rPr lang="en-US" smtClean="0"/>
              <a:t>1/18/2024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EED4E0-4141-49C5-A484-67C38FAC26C6}" type="slidenum">
              <a:rPr lang="en-US" smtClean="0"/>
              <a:t>‹#›</a:t>
            </a:fld>
            <a:endParaRPr lang="en-US"/>
          </a:p>
        </p:txBody>
      </p:sp>
    </p:spTree>
    <p:extLst>
      <p:ext uri="{BB962C8B-B14F-4D97-AF65-F5344CB8AC3E}">
        <p14:creationId xmlns:p14="http://schemas.microsoft.com/office/powerpoint/2010/main" val="9379297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7334359-2272-447A-9253-D623CAB6014D}" type="datetimeFigureOut">
              <a:rPr lang="en-US" smtClean="0"/>
              <a:t>1/18/2024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5EED4E0-4141-49C5-A484-67C38FAC26C6}" type="slidenum">
              <a:rPr lang="en-US" smtClean="0"/>
              <a:t>‹#›</a:t>
            </a:fld>
            <a:endParaRPr lang="en-US"/>
          </a:p>
        </p:txBody>
      </p:sp>
    </p:spTree>
    <p:extLst>
      <p:ext uri="{BB962C8B-B14F-4D97-AF65-F5344CB8AC3E}">
        <p14:creationId xmlns:p14="http://schemas.microsoft.com/office/powerpoint/2010/main" val="30063642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7334359-2272-447A-9253-D623CAB6014D}" type="datetimeFigureOut">
              <a:rPr lang="en-US" smtClean="0"/>
              <a:t>1/18/2024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5EED4E0-4141-49C5-A484-67C38FAC26C6}" type="slidenum">
              <a:rPr lang="en-US" smtClean="0"/>
              <a:t>‹#›</a:t>
            </a:fld>
            <a:endParaRPr lang="en-US"/>
          </a:p>
        </p:txBody>
      </p:sp>
    </p:spTree>
    <p:extLst>
      <p:ext uri="{BB962C8B-B14F-4D97-AF65-F5344CB8AC3E}">
        <p14:creationId xmlns:p14="http://schemas.microsoft.com/office/powerpoint/2010/main" val="17064626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97334359-2272-447A-9253-D623CAB6014D}" type="datetimeFigureOut">
              <a:rPr lang="en-US" smtClean="0"/>
              <a:t>1/18/2024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5EED4E0-4141-49C5-A484-67C38FAC26C6}" type="slidenum">
              <a:rPr lang="en-US" smtClean="0"/>
              <a:t>‹#›</a:t>
            </a:fld>
            <a:endParaRPr lang="en-US"/>
          </a:p>
        </p:txBody>
      </p:sp>
    </p:spTree>
    <p:extLst>
      <p:ext uri="{BB962C8B-B14F-4D97-AF65-F5344CB8AC3E}">
        <p14:creationId xmlns:p14="http://schemas.microsoft.com/office/powerpoint/2010/main" val="36301285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p>
        </p:txBody>
      </p:sp>
      <p:sp>
        <p:nvSpPr>
          <p:cNvPr id="3" name="Content Placeholder 2"/>
          <p:cNvSpPr>
            <a:spLocks noGrp="1"/>
          </p:cNvSpPr>
          <p:nvPr>
            <p:ph idx="1"/>
          </p:nvPr>
        </p:nvSpPr>
        <p:spPr>
          <a:xfrm>
            <a:off x="4685846" y="2336873"/>
            <a:ext cx="5608336"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334359-2272-447A-9253-D623CAB6014D}" type="datetimeFigureOut">
              <a:rPr lang="en-US" smtClean="0"/>
              <a:t>1/18/2024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EED4E0-4141-49C5-A484-67C38FAC26C6}" type="slidenum">
              <a:rPr lang="en-US" smtClean="0"/>
              <a:t>‹#›</a:t>
            </a:fld>
            <a:endParaRPr lang="en-US"/>
          </a:p>
        </p:txBody>
      </p:sp>
    </p:spTree>
    <p:extLst>
      <p:ext uri="{BB962C8B-B14F-4D97-AF65-F5344CB8AC3E}">
        <p14:creationId xmlns:p14="http://schemas.microsoft.com/office/powerpoint/2010/main" val="41928077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334359-2272-447A-9253-D623CAB6014D}" type="datetimeFigureOut">
              <a:rPr lang="en-US" smtClean="0"/>
              <a:t>1/18/2024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EED4E0-4141-49C5-A484-67C38FAC26C6}" type="slidenum">
              <a:rPr lang="en-US" smtClean="0"/>
              <a:t>‹#›</a:t>
            </a:fld>
            <a:endParaRPr lang="en-US"/>
          </a:p>
        </p:txBody>
      </p:sp>
    </p:spTree>
    <p:extLst>
      <p:ext uri="{BB962C8B-B14F-4D97-AF65-F5344CB8AC3E}">
        <p14:creationId xmlns:p14="http://schemas.microsoft.com/office/powerpoint/2010/main" val="21460090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7334359-2272-447A-9253-D623CAB6014D}" type="datetimeFigureOut">
              <a:rPr lang="en-US" smtClean="0"/>
              <a:t>1/18/2024</a:t>
            </a:fld>
            <a:endParaRPr lang="en-US"/>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75EED4E0-4141-49C5-A484-67C38FAC26C6}" type="slidenum">
              <a:rPr lang="en-US" smtClean="0"/>
              <a:t>‹#›</a:t>
            </a:fld>
            <a:endParaRPr lang="en-US"/>
          </a:p>
        </p:txBody>
      </p:sp>
    </p:spTree>
    <p:extLst>
      <p:ext uri="{BB962C8B-B14F-4D97-AF65-F5344CB8AC3E}">
        <p14:creationId xmlns:p14="http://schemas.microsoft.com/office/powerpoint/2010/main" val="191392953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 Id="rId5" Type="http://schemas.openxmlformats.org/officeDocument/2006/relationships/image" Target="../media/image14.sv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svg"/><Relationship Id="rId2" Type="http://schemas.openxmlformats.org/officeDocument/2006/relationships/image" Target="../media/image26.jpeg"/><Relationship Id="rId1" Type="http://schemas.openxmlformats.org/officeDocument/2006/relationships/slideLayout" Target="../slideLayouts/slideLayout6.xml"/><Relationship Id="rId6" Type="http://schemas.openxmlformats.org/officeDocument/2006/relationships/image" Target="../media/image30.png"/><Relationship Id="rId11" Type="http://schemas.openxmlformats.org/officeDocument/2006/relationships/image" Target="../media/image35.png"/><Relationship Id="rId5" Type="http://schemas.openxmlformats.org/officeDocument/2006/relationships/image" Target="../media/image29.svg"/><Relationship Id="rId10" Type="http://schemas.openxmlformats.org/officeDocument/2006/relationships/image" Target="../media/image34.jpeg"/><Relationship Id="rId4" Type="http://schemas.openxmlformats.org/officeDocument/2006/relationships/image" Target="../media/image28.png"/><Relationship Id="rId9" Type="http://schemas.openxmlformats.org/officeDocument/2006/relationships/image" Target="../media/image33.sv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hyperlink" Target="https://nerv.firenet.gov/" TargetMode="Externa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hyperlink" Target="https://www.fs.usda.gov/sites/default/files/2022-05/2022usfscasualtravelpolicy.pdf" TargetMode="Externa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8" Type="http://schemas.openxmlformats.org/officeDocument/2006/relationships/hyperlink" Target="https://www.nwcg.gov/publications/902" TargetMode="External"/><Relationship Id="rId13" Type="http://schemas.openxmlformats.org/officeDocument/2006/relationships/hyperlink" Target="https://www.nffpc.org/en/necc/about" TargetMode="External"/><Relationship Id="rId3" Type="http://schemas.openxmlformats.org/officeDocument/2006/relationships/image" Target="../media/image2.png"/><Relationship Id="rId7" Type="http://schemas.openxmlformats.org/officeDocument/2006/relationships/hyperlink" Target="https://nerv.firenet.gov/" TargetMode="External"/><Relationship Id="rId12" Type="http://schemas.openxmlformats.org/officeDocument/2006/relationships/hyperlink" Target="https://www.nwcg.gov/" TargetMode="External"/><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hyperlink" Target="https://www.firenet.gov/" TargetMode="External"/><Relationship Id="rId11" Type="http://schemas.openxmlformats.org/officeDocument/2006/relationships/hyperlink" Target="https://www.nifc.gov/standards/guides/red-book" TargetMode="External"/><Relationship Id="rId5" Type="http://schemas.openxmlformats.org/officeDocument/2006/relationships/hyperlink" Target="https://www.fs.usda.gov/managing-land/fire/ibp/personnel" TargetMode="External"/><Relationship Id="rId10" Type="http://schemas.openxmlformats.org/officeDocument/2006/relationships/hyperlink" Target="https://gacc.nifc.gov/rmcc/dispatch_centers/r2gjc/training/fsfaqg.pdf" TargetMode="External"/><Relationship Id="rId4" Type="http://schemas.openxmlformats.org/officeDocument/2006/relationships/image" Target="../media/image3.png"/><Relationship Id="rId9" Type="http://schemas.openxmlformats.org/officeDocument/2006/relationships/hyperlink" Target="https://www.gsa.gov/travel/plan-book/per-diem-rates"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930BBBA-6F9F-4D27-AD61-45935240C8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4FED5ABE-AA8E-4BAE-B923-EB99ABDE02A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8207"/>
            <a:ext cx="12192000" cy="6858000"/>
          </a:xfrm>
          <a:prstGeom prst="rect">
            <a:avLst/>
          </a:prstGeom>
        </p:spPr>
      </p:pic>
      <p:pic>
        <p:nvPicPr>
          <p:cNvPr id="14" name="Picture 13">
            <a:extLst>
              <a:ext uri="{FF2B5EF4-FFF2-40B4-BE49-F238E27FC236}">
                <a16:creationId xmlns:a16="http://schemas.microsoft.com/office/drawing/2014/main" id="{E0811D79-2C71-4B37-82AD-761836DCBD1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4688333"/>
            <a:ext cx="6400800" cy="185701"/>
          </a:xfrm>
          <a:prstGeom prst="rect">
            <a:avLst/>
          </a:prstGeom>
        </p:spPr>
      </p:pic>
      <p:sp>
        <p:nvSpPr>
          <p:cNvPr id="16" name="Rectangle 15">
            <a:extLst>
              <a:ext uri="{FF2B5EF4-FFF2-40B4-BE49-F238E27FC236}">
                <a16:creationId xmlns:a16="http://schemas.microsoft.com/office/drawing/2014/main" id="{929B6C0D-2AB5-4965-B573-1D00F1D0B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162908"/>
            <a:ext cx="6411743" cy="253218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6FB31969-ED45-4C73-A346-D25E8552811D}"/>
              </a:ext>
            </a:extLst>
          </p:cNvPr>
          <p:cNvSpPr>
            <a:spLocks noGrp="1"/>
          </p:cNvSpPr>
          <p:nvPr>
            <p:ph type="ctrTitle"/>
          </p:nvPr>
        </p:nvSpPr>
        <p:spPr>
          <a:xfrm>
            <a:off x="680322" y="2403231"/>
            <a:ext cx="5192940" cy="2133600"/>
          </a:xfrm>
        </p:spPr>
        <p:txBody>
          <a:bodyPr anchor="ctr">
            <a:normAutofit/>
          </a:bodyPr>
          <a:lstStyle/>
          <a:p>
            <a:pPr algn="ctr"/>
            <a:r>
              <a:rPr lang="en-US" sz="4800" dirty="0"/>
              <a:t>2023 Northeast AD HUB Refresher</a:t>
            </a:r>
          </a:p>
        </p:txBody>
      </p:sp>
      <p:sp>
        <p:nvSpPr>
          <p:cNvPr id="3" name="Subtitle 2">
            <a:extLst>
              <a:ext uri="{FF2B5EF4-FFF2-40B4-BE49-F238E27FC236}">
                <a16:creationId xmlns:a16="http://schemas.microsoft.com/office/drawing/2014/main" id="{DE326E1F-2604-4368-86E1-249E98416D24}"/>
              </a:ext>
            </a:extLst>
          </p:cNvPr>
          <p:cNvSpPr>
            <a:spLocks noGrp="1"/>
          </p:cNvSpPr>
          <p:nvPr>
            <p:ph type="subTitle" idx="1"/>
          </p:nvPr>
        </p:nvSpPr>
        <p:spPr>
          <a:xfrm>
            <a:off x="680323" y="4831173"/>
            <a:ext cx="5192940" cy="1117687"/>
          </a:xfrm>
        </p:spPr>
        <p:txBody>
          <a:bodyPr>
            <a:normAutofit/>
          </a:bodyPr>
          <a:lstStyle/>
          <a:p>
            <a:endParaRPr lang="en-US"/>
          </a:p>
        </p:txBody>
      </p:sp>
      <p:pic>
        <p:nvPicPr>
          <p:cNvPr id="5" name="Picture 4" descr="A picture containing company name&#10;&#10;Description automatically generated">
            <a:extLst>
              <a:ext uri="{FF2B5EF4-FFF2-40B4-BE49-F238E27FC236}">
                <a16:creationId xmlns:a16="http://schemas.microsoft.com/office/drawing/2014/main" id="{BD0440B8-6F61-4E4B-B83E-181CBDAE9B1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36079" y="1162528"/>
            <a:ext cx="4809490" cy="4532944"/>
          </a:xfrm>
          <a:prstGeom prst="rect">
            <a:avLst/>
          </a:prstGeom>
          <a:ln>
            <a:noFill/>
          </a:ln>
          <a:effectLst>
            <a:outerShdw blurRad="76200" dist="63500" dir="5040000" algn="tl" rotWithShape="0">
              <a:srgbClr val="000000">
                <a:alpha val="41000"/>
              </a:srgbClr>
            </a:outerShdw>
          </a:effectLst>
        </p:spPr>
      </p:pic>
    </p:spTree>
    <p:extLst>
      <p:ext uri="{BB962C8B-B14F-4D97-AF65-F5344CB8AC3E}">
        <p14:creationId xmlns:p14="http://schemas.microsoft.com/office/powerpoint/2010/main" val="1755698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025C6-F58A-4B25-9056-1D06D4AED5BE}"/>
              </a:ext>
            </a:extLst>
          </p:cNvPr>
          <p:cNvSpPr>
            <a:spLocks noGrp="1"/>
          </p:cNvSpPr>
          <p:nvPr>
            <p:ph type="title"/>
          </p:nvPr>
        </p:nvSpPr>
        <p:spPr/>
        <p:txBody>
          <a:bodyPr/>
          <a:lstStyle/>
          <a:p>
            <a:r>
              <a:rPr lang="en-US" dirty="0"/>
              <a:t>Uploading to Pinyon/Box - </a:t>
            </a:r>
            <a:r>
              <a:rPr lang="en-US" sz="2000" dirty="0"/>
              <a:t>reference Job Aid</a:t>
            </a:r>
          </a:p>
        </p:txBody>
      </p:sp>
      <p:sp>
        <p:nvSpPr>
          <p:cNvPr id="3" name="TextBox 2">
            <a:extLst>
              <a:ext uri="{FF2B5EF4-FFF2-40B4-BE49-F238E27FC236}">
                <a16:creationId xmlns:a16="http://schemas.microsoft.com/office/drawing/2014/main" id="{05A095D9-6516-4471-9AC6-199F38EC7A0C}"/>
              </a:ext>
            </a:extLst>
          </p:cNvPr>
          <p:cNvSpPr txBox="1"/>
          <p:nvPr/>
        </p:nvSpPr>
        <p:spPr>
          <a:xfrm>
            <a:off x="575546" y="2283892"/>
            <a:ext cx="11095176" cy="646331"/>
          </a:xfrm>
          <a:prstGeom prst="rect">
            <a:avLst/>
          </a:prstGeom>
          <a:noFill/>
        </p:spPr>
        <p:txBody>
          <a:bodyPr wrap="square" lIns="91440" tIns="45720" rIns="91440" bIns="45720" rtlCol="0" anchor="t">
            <a:spAutoFit/>
          </a:bodyPr>
          <a:lstStyle/>
          <a:p>
            <a:pPr algn="ctr"/>
            <a:r>
              <a:rPr lang="en-US" sz="1800" dirty="0">
                <a:effectLst/>
                <a:latin typeface="Calibri"/>
                <a:ea typeface="Calibri" panose="020F0502020204030204" pitchFamily="34" charset="0"/>
                <a:cs typeface="Calibri"/>
              </a:rPr>
              <a:t>NECC will give you upload only privileges to the Pinyon/Box Inbox for your agency once we have received your approved </a:t>
            </a:r>
            <a:r>
              <a:rPr lang="en-US" dirty="0">
                <a:latin typeface="Calibri"/>
                <a:ea typeface="Calibri" panose="020F0502020204030204" pitchFamily="34" charset="0"/>
                <a:cs typeface="Calibri"/>
              </a:rPr>
              <a:t>Sponsorship Letter. You will r</a:t>
            </a:r>
            <a:r>
              <a:rPr lang="en-US" dirty="0">
                <a:latin typeface="Calibri"/>
                <a:cs typeface="Calibri"/>
              </a:rPr>
              <a:t>eceive a link to the inbox through your email. Accept the invite and register. </a:t>
            </a:r>
          </a:p>
        </p:txBody>
      </p:sp>
      <p:pic>
        <p:nvPicPr>
          <p:cNvPr id="9" name="Picture 8">
            <a:extLst>
              <a:ext uri="{FF2B5EF4-FFF2-40B4-BE49-F238E27FC236}">
                <a16:creationId xmlns:a16="http://schemas.microsoft.com/office/drawing/2014/main" id="{283A21AE-07E8-4FA5-ACC5-9CAC89EE1A00}"/>
              </a:ext>
            </a:extLst>
          </p:cNvPr>
          <p:cNvPicPr>
            <a:picLocks noChangeAspect="1"/>
          </p:cNvPicPr>
          <p:nvPr/>
        </p:nvPicPr>
        <p:blipFill>
          <a:blip r:embed="rId2"/>
          <a:stretch>
            <a:fillRect/>
          </a:stretch>
        </p:blipFill>
        <p:spPr>
          <a:xfrm>
            <a:off x="1009650" y="3660304"/>
            <a:ext cx="3634188" cy="2549355"/>
          </a:xfrm>
          <a:prstGeom prst="rect">
            <a:avLst/>
          </a:prstGeom>
        </p:spPr>
      </p:pic>
      <p:pic>
        <p:nvPicPr>
          <p:cNvPr id="13" name="Picture 12">
            <a:extLst>
              <a:ext uri="{FF2B5EF4-FFF2-40B4-BE49-F238E27FC236}">
                <a16:creationId xmlns:a16="http://schemas.microsoft.com/office/drawing/2014/main" id="{210527FA-83D2-4241-A5F4-F5D7BA7A8582}"/>
              </a:ext>
            </a:extLst>
          </p:cNvPr>
          <p:cNvPicPr>
            <a:picLocks noChangeAspect="1"/>
          </p:cNvPicPr>
          <p:nvPr/>
        </p:nvPicPr>
        <p:blipFill>
          <a:blip r:embed="rId3"/>
          <a:stretch>
            <a:fillRect/>
          </a:stretch>
        </p:blipFill>
        <p:spPr>
          <a:xfrm>
            <a:off x="6867525" y="3460920"/>
            <a:ext cx="3553718" cy="3112036"/>
          </a:xfrm>
          <a:prstGeom prst="rect">
            <a:avLst/>
          </a:prstGeom>
        </p:spPr>
      </p:pic>
      <p:pic>
        <p:nvPicPr>
          <p:cNvPr id="15" name="Graphic 14" descr="Back with solid fill">
            <a:extLst>
              <a:ext uri="{FF2B5EF4-FFF2-40B4-BE49-F238E27FC236}">
                <a16:creationId xmlns:a16="http://schemas.microsoft.com/office/drawing/2014/main" id="{782D57C3-8F17-46E2-BA9B-5E0CDE7D601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949468" y="4128767"/>
            <a:ext cx="1612427" cy="1612427"/>
          </a:xfrm>
          <a:prstGeom prst="rect">
            <a:avLst/>
          </a:prstGeom>
        </p:spPr>
      </p:pic>
    </p:spTree>
    <p:extLst>
      <p:ext uri="{BB962C8B-B14F-4D97-AF65-F5344CB8AC3E}">
        <p14:creationId xmlns:p14="http://schemas.microsoft.com/office/powerpoint/2010/main" val="2277453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0-#ppt_w/2"/>
                                          </p:val>
                                        </p:tav>
                                        <p:tav tm="100000">
                                          <p:val>
                                            <p:strVal val="#ppt_x"/>
                                          </p:val>
                                        </p:tav>
                                      </p:tavLst>
                                    </p:anim>
                                    <p:anim calcmode="lin" valueType="num">
                                      <p:cBhvr additive="base">
                                        <p:cTn id="8" dur="10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12" fill="hold" nodeType="afterEffect">
                                  <p:stCondLst>
                                    <p:cond delay="300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1000" fill="hold"/>
                                        <p:tgtEl>
                                          <p:spTgt spid="15"/>
                                        </p:tgtEl>
                                        <p:attrNameLst>
                                          <p:attrName>ppt_x</p:attrName>
                                        </p:attrNameLst>
                                      </p:cBhvr>
                                      <p:tavLst>
                                        <p:tav tm="0">
                                          <p:val>
                                            <p:strVal val="0-#ppt_w/2"/>
                                          </p:val>
                                        </p:tav>
                                        <p:tav tm="100000">
                                          <p:val>
                                            <p:strVal val="#ppt_x"/>
                                          </p:val>
                                        </p:tav>
                                      </p:tavLst>
                                    </p:anim>
                                    <p:anim calcmode="lin" valueType="num">
                                      <p:cBhvr additive="base">
                                        <p:cTn id="13" dur="1000" fill="hold"/>
                                        <p:tgtEl>
                                          <p:spTgt spid="15"/>
                                        </p:tgtEl>
                                        <p:attrNameLst>
                                          <p:attrName>ppt_y</p:attrName>
                                        </p:attrNameLst>
                                      </p:cBhvr>
                                      <p:tavLst>
                                        <p:tav tm="0">
                                          <p:val>
                                            <p:strVal val="1+#ppt_h/2"/>
                                          </p:val>
                                        </p:tav>
                                        <p:tav tm="100000">
                                          <p:val>
                                            <p:strVal val="#ppt_y"/>
                                          </p:val>
                                        </p:tav>
                                      </p:tavLst>
                                    </p:anim>
                                  </p:childTnLst>
                                </p:cTn>
                              </p:par>
                            </p:childTnLst>
                          </p:cTn>
                        </p:par>
                        <p:par>
                          <p:cTn id="14" fill="hold">
                            <p:stCondLst>
                              <p:cond delay="5000"/>
                            </p:stCondLst>
                            <p:childTnLst>
                              <p:par>
                                <p:cTn id="15" presetID="2" presetClass="entr" presetSubtype="2" fill="hold" nodeType="afterEffect">
                                  <p:stCondLst>
                                    <p:cond delay="100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1000" fill="hold"/>
                                        <p:tgtEl>
                                          <p:spTgt spid="13"/>
                                        </p:tgtEl>
                                        <p:attrNameLst>
                                          <p:attrName>ppt_x</p:attrName>
                                        </p:attrNameLst>
                                      </p:cBhvr>
                                      <p:tavLst>
                                        <p:tav tm="0">
                                          <p:val>
                                            <p:strVal val="1+#ppt_w/2"/>
                                          </p:val>
                                        </p:tav>
                                        <p:tav tm="100000">
                                          <p:val>
                                            <p:strVal val="#ppt_x"/>
                                          </p:val>
                                        </p:tav>
                                      </p:tavLst>
                                    </p:anim>
                                    <p:anim calcmode="lin" valueType="num">
                                      <p:cBhvr additive="base">
                                        <p:cTn id="18" dur="10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CC95B2-DBC8-4DE8-822E-1EAA23418C5E}"/>
              </a:ext>
            </a:extLst>
          </p:cNvPr>
          <p:cNvSpPr>
            <a:spLocks noGrp="1"/>
          </p:cNvSpPr>
          <p:nvPr>
            <p:ph type="title"/>
          </p:nvPr>
        </p:nvSpPr>
        <p:spPr/>
        <p:txBody>
          <a:bodyPr/>
          <a:lstStyle/>
          <a:p>
            <a:r>
              <a:rPr lang="en-US" dirty="0"/>
              <a:t>Uploading to Pinyon/Box -</a:t>
            </a:r>
            <a:r>
              <a:rPr lang="en-US" dirty="0">
                <a:ea typeface="+mj-lt"/>
                <a:cs typeface="+mj-lt"/>
              </a:rPr>
              <a:t> </a:t>
            </a:r>
            <a:r>
              <a:rPr lang="en-US" sz="2000" dirty="0">
                <a:ea typeface="+mj-lt"/>
                <a:cs typeface="+mj-lt"/>
              </a:rPr>
              <a:t>reference Job Aid</a:t>
            </a:r>
            <a:endParaRPr lang="en-US" sz="2000"/>
          </a:p>
        </p:txBody>
      </p:sp>
      <p:pic>
        <p:nvPicPr>
          <p:cNvPr id="4" name="Picture 3">
            <a:extLst>
              <a:ext uri="{FF2B5EF4-FFF2-40B4-BE49-F238E27FC236}">
                <a16:creationId xmlns:a16="http://schemas.microsoft.com/office/drawing/2014/main" id="{F5E5DC4D-3584-4212-ADBD-D9905913F344}"/>
              </a:ext>
            </a:extLst>
          </p:cNvPr>
          <p:cNvPicPr>
            <a:picLocks noChangeAspect="1"/>
          </p:cNvPicPr>
          <p:nvPr/>
        </p:nvPicPr>
        <p:blipFill>
          <a:blip r:embed="rId2"/>
          <a:stretch>
            <a:fillRect/>
          </a:stretch>
        </p:blipFill>
        <p:spPr>
          <a:xfrm>
            <a:off x="238124" y="3395513"/>
            <a:ext cx="3710045" cy="3348394"/>
          </a:xfrm>
          <a:prstGeom prst="rect">
            <a:avLst/>
          </a:prstGeom>
        </p:spPr>
      </p:pic>
      <p:sp>
        <p:nvSpPr>
          <p:cNvPr id="5" name="TextBox 4">
            <a:extLst>
              <a:ext uri="{FF2B5EF4-FFF2-40B4-BE49-F238E27FC236}">
                <a16:creationId xmlns:a16="http://schemas.microsoft.com/office/drawing/2014/main" id="{66A18ADF-A1D9-4045-8608-640646827486}"/>
              </a:ext>
            </a:extLst>
          </p:cNvPr>
          <p:cNvSpPr txBox="1"/>
          <p:nvPr/>
        </p:nvSpPr>
        <p:spPr>
          <a:xfrm>
            <a:off x="238124" y="2266950"/>
            <a:ext cx="3457575" cy="923330"/>
          </a:xfrm>
          <a:prstGeom prst="rect">
            <a:avLst/>
          </a:prstGeom>
          <a:noFill/>
        </p:spPr>
        <p:txBody>
          <a:bodyPr wrap="square" rtlCol="0">
            <a:spAutoFit/>
          </a:bodyPr>
          <a:lstStyle/>
          <a:p>
            <a:r>
              <a:rPr lang="en-US" dirty="0"/>
              <a:t>You will receive a verification email, click the link to verify your account. </a:t>
            </a:r>
          </a:p>
        </p:txBody>
      </p:sp>
      <p:pic>
        <p:nvPicPr>
          <p:cNvPr id="7" name="Picture 6">
            <a:extLst>
              <a:ext uri="{FF2B5EF4-FFF2-40B4-BE49-F238E27FC236}">
                <a16:creationId xmlns:a16="http://schemas.microsoft.com/office/drawing/2014/main" id="{BEDA9AE5-909B-4844-863B-7080807FCC38}"/>
              </a:ext>
            </a:extLst>
          </p:cNvPr>
          <p:cNvPicPr>
            <a:picLocks noChangeAspect="1"/>
          </p:cNvPicPr>
          <p:nvPr/>
        </p:nvPicPr>
        <p:blipFill>
          <a:blip r:embed="rId3"/>
          <a:stretch>
            <a:fillRect/>
          </a:stretch>
        </p:blipFill>
        <p:spPr>
          <a:xfrm>
            <a:off x="5191125" y="3350323"/>
            <a:ext cx="6215008" cy="3407102"/>
          </a:xfrm>
          <a:prstGeom prst="rect">
            <a:avLst/>
          </a:prstGeom>
        </p:spPr>
      </p:pic>
      <p:sp>
        <p:nvSpPr>
          <p:cNvPr id="8" name="TextBox 7">
            <a:extLst>
              <a:ext uri="{FF2B5EF4-FFF2-40B4-BE49-F238E27FC236}">
                <a16:creationId xmlns:a16="http://schemas.microsoft.com/office/drawing/2014/main" id="{EE740596-B794-486C-B3D0-1CD2C54646CE}"/>
              </a:ext>
            </a:extLst>
          </p:cNvPr>
          <p:cNvSpPr txBox="1"/>
          <p:nvPr/>
        </p:nvSpPr>
        <p:spPr>
          <a:xfrm>
            <a:off x="5895975" y="2667000"/>
            <a:ext cx="4134465" cy="369332"/>
          </a:xfrm>
          <a:prstGeom prst="rect">
            <a:avLst/>
          </a:prstGeom>
          <a:noFill/>
        </p:spPr>
        <p:txBody>
          <a:bodyPr wrap="none" rtlCol="0">
            <a:spAutoFit/>
          </a:bodyPr>
          <a:lstStyle/>
          <a:p>
            <a:r>
              <a:rPr lang="en-US" dirty="0"/>
              <a:t>Hit the get started button to proceed</a:t>
            </a:r>
          </a:p>
        </p:txBody>
      </p:sp>
      <p:cxnSp>
        <p:nvCxnSpPr>
          <p:cNvPr id="10" name="Straight Arrow Connector 9">
            <a:extLst>
              <a:ext uri="{FF2B5EF4-FFF2-40B4-BE49-F238E27FC236}">
                <a16:creationId xmlns:a16="http://schemas.microsoft.com/office/drawing/2014/main" id="{8F271BB0-1866-40DA-976F-3CC0F42B88A3}"/>
              </a:ext>
            </a:extLst>
          </p:cNvPr>
          <p:cNvCxnSpPr>
            <a:cxnSpLocks/>
          </p:cNvCxnSpPr>
          <p:nvPr/>
        </p:nvCxnSpPr>
        <p:spPr>
          <a:xfrm flipH="1">
            <a:off x="6524625" y="3050848"/>
            <a:ext cx="1304925" cy="3464252"/>
          </a:xfrm>
          <a:prstGeom prst="straightConnector1">
            <a:avLst/>
          </a:prstGeom>
          <a:ln w="73025">
            <a:solidFill>
              <a:srgbClr val="FF0000"/>
            </a:solidFill>
            <a:tailEnd type="triangle"/>
          </a:ln>
          <a:effectLst>
            <a:outerShdw dist="38100" dir="13500000" sx="103000" sy="103000" algn="br" rotWithShape="0">
              <a:prstClr val="black">
                <a:alpha val="39000"/>
              </a:prstClr>
            </a:outerShdw>
          </a:effectLst>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4104557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10" presetClass="entr" presetSubtype="0" fill="hold" nodeType="afterEffect">
                                  <p:stCondLst>
                                    <p:cond delay="200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par>
                          <p:cTn id="19" fill="hold">
                            <p:stCondLst>
                              <p:cond delay="500"/>
                            </p:stCondLst>
                            <p:childTnLst>
                              <p:par>
                                <p:cTn id="20" presetID="10" presetClass="entr" presetSubtype="0" fill="hold" grpId="0" nodeType="afterEffect">
                                  <p:stCondLst>
                                    <p:cond delay="200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par>
                          <p:cTn id="23" fill="hold">
                            <p:stCondLst>
                              <p:cond delay="3000"/>
                            </p:stCondLst>
                            <p:childTnLst>
                              <p:par>
                                <p:cTn id="24" presetID="2" presetClass="entr" presetSubtype="3" fill="hold" nodeType="afterEffect">
                                  <p:stCondLst>
                                    <p:cond delay="200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500" fill="hold"/>
                                        <p:tgtEl>
                                          <p:spTgt spid="10"/>
                                        </p:tgtEl>
                                        <p:attrNameLst>
                                          <p:attrName>ppt_x</p:attrName>
                                        </p:attrNameLst>
                                      </p:cBhvr>
                                      <p:tavLst>
                                        <p:tav tm="0">
                                          <p:val>
                                            <p:strVal val="1+#ppt_w/2"/>
                                          </p:val>
                                        </p:tav>
                                        <p:tav tm="100000">
                                          <p:val>
                                            <p:strVal val="#ppt_x"/>
                                          </p:val>
                                        </p:tav>
                                      </p:tavLst>
                                    </p:anim>
                                    <p:anim calcmode="lin" valueType="num">
                                      <p:cBhvr additive="base">
                                        <p:cTn id="27"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AAC200-0C5C-43D4-A56C-107EE8E7B630}"/>
              </a:ext>
            </a:extLst>
          </p:cNvPr>
          <p:cNvSpPr>
            <a:spLocks noGrp="1"/>
          </p:cNvSpPr>
          <p:nvPr>
            <p:ph type="title"/>
          </p:nvPr>
        </p:nvSpPr>
        <p:spPr/>
        <p:txBody>
          <a:bodyPr/>
          <a:lstStyle/>
          <a:p>
            <a:r>
              <a:rPr lang="en-US" dirty="0"/>
              <a:t>Uploading to Pinyon/Box - </a:t>
            </a:r>
            <a:r>
              <a:rPr lang="en-US" sz="2000" dirty="0">
                <a:ea typeface="+mj-lt"/>
                <a:cs typeface="+mj-lt"/>
              </a:rPr>
              <a:t>reference Job Aid</a:t>
            </a:r>
            <a:endParaRPr lang="en-US" sz="2000"/>
          </a:p>
        </p:txBody>
      </p:sp>
      <p:pic>
        <p:nvPicPr>
          <p:cNvPr id="4" name="Picture 3">
            <a:extLst>
              <a:ext uri="{FF2B5EF4-FFF2-40B4-BE49-F238E27FC236}">
                <a16:creationId xmlns:a16="http://schemas.microsoft.com/office/drawing/2014/main" id="{45E09AA0-CE90-46CA-AE86-3B28B1B40439}"/>
              </a:ext>
            </a:extLst>
          </p:cNvPr>
          <p:cNvPicPr>
            <a:picLocks noChangeAspect="1"/>
          </p:cNvPicPr>
          <p:nvPr/>
        </p:nvPicPr>
        <p:blipFill>
          <a:blip r:embed="rId2"/>
          <a:stretch>
            <a:fillRect/>
          </a:stretch>
        </p:blipFill>
        <p:spPr>
          <a:xfrm>
            <a:off x="220658" y="3527837"/>
            <a:ext cx="8740784" cy="2991996"/>
          </a:xfrm>
          <a:prstGeom prst="rect">
            <a:avLst/>
          </a:prstGeom>
        </p:spPr>
      </p:pic>
      <p:sp>
        <p:nvSpPr>
          <p:cNvPr id="5" name="TextBox 4">
            <a:extLst>
              <a:ext uri="{FF2B5EF4-FFF2-40B4-BE49-F238E27FC236}">
                <a16:creationId xmlns:a16="http://schemas.microsoft.com/office/drawing/2014/main" id="{FC5819FE-7B9E-4420-A033-BB674806EBBC}"/>
              </a:ext>
            </a:extLst>
          </p:cNvPr>
          <p:cNvSpPr txBox="1"/>
          <p:nvPr/>
        </p:nvSpPr>
        <p:spPr>
          <a:xfrm>
            <a:off x="268283" y="2607198"/>
            <a:ext cx="8730275" cy="523220"/>
          </a:xfrm>
          <a:prstGeom prst="rect">
            <a:avLst/>
          </a:prstGeom>
          <a:noFill/>
        </p:spPr>
        <p:txBody>
          <a:bodyPr wrap="none" rtlCol="0">
            <a:spAutoFit/>
          </a:bodyPr>
          <a:lstStyle/>
          <a:p>
            <a:r>
              <a:rPr lang="en-US" sz="2800" dirty="0"/>
              <a:t>Click view terms and click agree to access the inbox.</a:t>
            </a:r>
          </a:p>
        </p:txBody>
      </p:sp>
      <p:cxnSp>
        <p:nvCxnSpPr>
          <p:cNvPr id="7" name="Straight Arrow Connector 6">
            <a:extLst>
              <a:ext uri="{FF2B5EF4-FFF2-40B4-BE49-F238E27FC236}">
                <a16:creationId xmlns:a16="http://schemas.microsoft.com/office/drawing/2014/main" id="{C72A95D2-8B14-4EFF-89F1-2D79DFB9B840}"/>
              </a:ext>
            </a:extLst>
          </p:cNvPr>
          <p:cNvCxnSpPr>
            <a:cxnSpLocks/>
          </p:cNvCxnSpPr>
          <p:nvPr/>
        </p:nvCxnSpPr>
        <p:spPr>
          <a:xfrm>
            <a:off x="1790700" y="3130418"/>
            <a:ext cx="4781550" cy="2556007"/>
          </a:xfrm>
          <a:prstGeom prst="straightConnector1">
            <a:avLst/>
          </a:prstGeom>
          <a:ln w="53975">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7E5A3D7C-EF90-459E-A258-BFFFBE494630}"/>
              </a:ext>
            </a:extLst>
          </p:cNvPr>
          <p:cNvPicPr>
            <a:picLocks noChangeAspect="1"/>
          </p:cNvPicPr>
          <p:nvPr/>
        </p:nvPicPr>
        <p:blipFill>
          <a:blip r:embed="rId3"/>
          <a:stretch>
            <a:fillRect/>
          </a:stretch>
        </p:blipFill>
        <p:spPr>
          <a:xfrm>
            <a:off x="9078846" y="2283857"/>
            <a:ext cx="2994464" cy="3736408"/>
          </a:xfrm>
          <a:prstGeom prst="rect">
            <a:avLst/>
          </a:prstGeom>
        </p:spPr>
      </p:pic>
      <p:cxnSp>
        <p:nvCxnSpPr>
          <p:cNvPr id="11" name="Straight Arrow Connector 10">
            <a:extLst>
              <a:ext uri="{FF2B5EF4-FFF2-40B4-BE49-F238E27FC236}">
                <a16:creationId xmlns:a16="http://schemas.microsoft.com/office/drawing/2014/main" id="{61687CCF-4049-4DD7-86E8-B5BF18934F53}"/>
              </a:ext>
            </a:extLst>
          </p:cNvPr>
          <p:cNvCxnSpPr>
            <a:cxnSpLocks/>
          </p:cNvCxnSpPr>
          <p:nvPr/>
        </p:nvCxnSpPr>
        <p:spPr>
          <a:xfrm>
            <a:off x="5095875" y="3152775"/>
            <a:ext cx="6457950" cy="2609850"/>
          </a:xfrm>
          <a:prstGeom prst="straightConnector1">
            <a:avLst/>
          </a:prstGeom>
          <a:ln w="762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9560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75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750"/>
                            </p:stCondLst>
                            <p:childTnLst>
                              <p:par>
                                <p:cTn id="8" presetID="1" presetClass="entr" presetSubtype="0" fill="hold" nodeType="afterEffect">
                                  <p:stCondLst>
                                    <p:cond delay="2000"/>
                                  </p:stCondLst>
                                  <p:childTnLst>
                                    <p:set>
                                      <p:cBhvr>
                                        <p:cTn id="9" dur="1" fill="hold">
                                          <p:stCondLst>
                                            <p:cond delay="0"/>
                                          </p:stCondLst>
                                        </p:cTn>
                                        <p:tgtEl>
                                          <p:spTgt spid="4"/>
                                        </p:tgtEl>
                                        <p:attrNameLst>
                                          <p:attrName>style.visibility</p:attrName>
                                        </p:attrNameLst>
                                      </p:cBhvr>
                                      <p:to>
                                        <p:strVal val="visible"/>
                                      </p:to>
                                    </p:set>
                                  </p:childTnLst>
                                </p:cTn>
                              </p:par>
                            </p:childTnLst>
                          </p:cTn>
                        </p:par>
                        <p:par>
                          <p:cTn id="10" fill="hold">
                            <p:stCondLst>
                              <p:cond delay="2750"/>
                            </p:stCondLst>
                            <p:childTnLst>
                              <p:par>
                                <p:cTn id="11" presetID="2" presetClass="entr" presetSubtype="9" fill="hold" nodeType="afterEffect">
                                  <p:stCondLst>
                                    <p:cond delay="200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0-#ppt_w/2"/>
                                          </p:val>
                                        </p:tav>
                                        <p:tav tm="100000">
                                          <p:val>
                                            <p:strVal val="#ppt_x"/>
                                          </p:val>
                                        </p:tav>
                                      </p:tavLst>
                                    </p:anim>
                                    <p:anim calcmode="lin" valueType="num">
                                      <p:cBhvr additive="base">
                                        <p:cTn id="14" dur="500" fill="hold"/>
                                        <p:tgtEl>
                                          <p:spTgt spid="7"/>
                                        </p:tgtEl>
                                        <p:attrNameLst>
                                          <p:attrName>ppt_y</p:attrName>
                                        </p:attrNameLst>
                                      </p:cBhvr>
                                      <p:tavLst>
                                        <p:tav tm="0">
                                          <p:val>
                                            <p:strVal val="0-#ppt_h/2"/>
                                          </p:val>
                                        </p:tav>
                                        <p:tav tm="100000">
                                          <p:val>
                                            <p:strVal val="#ppt_y"/>
                                          </p:val>
                                        </p:tav>
                                      </p:tavLst>
                                    </p:anim>
                                  </p:childTnLst>
                                </p:cTn>
                              </p:par>
                            </p:childTnLst>
                          </p:cTn>
                        </p:par>
                        <p:par>
                          <p:cTn id="15" fill="hold">
                            <p:stCondLst>
                              <p:cond delay="5250"/>
                            </p:stCondLst>
                            <p:childTnLst>
                              <p:par>
                                <p:cTn id="16" presetID="10" presetClass="entr" presetSubtype="0" fill="hold" nodeType="afterEffect">
                                  <p:stCondLst>
                                    <p:cond delay="300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par>
                          <p:cTn id="19" fill="hold">
                            <p:stCondLst>
                              <p:cond delay="8750"/>
                            </p:stCondLst>
                            <p:childTnLst>
                              <p:par>
                                <p:cTn id="20" presetID="2" presetClass="entr" presetSubtype="9" fill="hold" nodeType="afterEffect">
                                  <p:stCondLst>
                                    <p:cond delay="200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500" fill="hold"/>
                                        <p:tgtEl>
                                          <p:spTgt spid="11"/>
                                        </p:tgtEl>
                                        <p:attrNameLst>
                                          <p:attrName>ppt_x</p:attrName>
                                        </p:attrNameLst>
                                      </p:cBhvr>
                                      <p:tavLst>
                                        <p:tav tm="0">
                                          <p:val>
                                            <p:strVal val="0-#ppt_w/2"/>
                                          </p:val>
                                        </p:tav>
                                        <p:tav tm="100000">
                                          <p:val>
                                            <p:strVal val="#ppt_x"/>
                                          </p:val>
                                        </p:tav>
                                      </p:tavLst>
                                    </p:anim>
                                    <p:anim calcmode="lin" valueType="num">
                                      <p:cBhvr additive="base">
                                        <p:cTn id="23"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5FC0A0-5CB4-47D1-A724-97CAB27CA6C2}"/>
              </a:ext>
            </a:extLst>
          </p:cNvPr>
          <p:cNvSpPr>
            <a:spLocks noGrp="1"/>
          </p:cNvSpPr>
          <p:nvPr>
            <p:ph type="title"/>
          </p:nvPr>
        </p:nvSpPr>
        <p:spPr/>
        <p:txBody>
          <a:bodyPr/>
          <a:lstStyle/>
          <a:p>
            <a:r>
              <a:rPr lang="en-US" dirty="0"/>
              <a:t>Uploading to Pinyon/Box - </a:t>
            </a:r>
            <a:r>
              <a:rPr lang="en-US" sz="2000" dirty="0">
                <a:ea typeface="+mj-lt"/>
                <a:cs typeface="+mj-lt"/>
              </a:rPr>
              <a:t>reference Job Aid</a:t>
            </a:r>
            <a:endParaRPr lang="en-US" sz="2000"/>
          </a:p>
        </p:txBody>
      </p:sp>
      <p:pic>
        <p:nvPicPr>
          <p:cNvPr id="4" name="Picture 3">
            <a:extLst>
              <a:ext uri="{FF2B5EF4-FFF2-40B4-BE49-F238E27FC236}">
                <a16:creationId xmlns:a16="http://schemas.microsoft.com/office/drawing/2014/main" id="{ED176D79-0843-42A7-872B-6102ED67650D}"/>
              </a:ext>
            </a:extLst>
          </p:cNvPr>
          <p:cNvPicPr>
            <a:picLocks noChangeAspect="1"/>
          </p:cNvPicPr>
          <p:nvPr/>
        </p:nvPicPr>
        <p:blipFill>
          <a:blip r:embed="rId2"/>
          <a:stretch>
            <a:fillRect/>
          </a:stretch>
        </p:blipFill>
        <p:spPr>
          <a:xfrm>
            <a:off x="5381358" y="2276182"/>
            <a:ext cx="3829584" cy="4191585"/>
          </a:xfrm>
          <a:prstGeom prst="rect">
            <a:avLst/>
          </a:prstGeom>
        </p:spPr>
      </p:pic>
      <p:sp>
        <p:nvSpPr>
          <p:cNvPr id="5" name="TextBox 4">
            <a:extLst>
              <a:ext uri="{FF2B5EF4-FFF2-40B4-BE49-F238E27FC236}">
                <a16:creationId xmlns:a16="http://schemas.microsoft.com/office/drawing/2014/main" id="{CB04CA15-8B2B-4C90-8FD3-AF54E67797B1}"/>
              </a:ext>
            </a:extLst>
          </p:cNvPr>
          <p:cNvSpPr txBox="1"/>
          <p:nvPr/>
        </p:nvSpPr>
        <p:spPr>
          <a:xfrm>
            <a:off x="533133" y="3343275"/>
            <a:ext cx="4419600" cy="923330"/>
          </a:xfrm>
          <a:prstGeom prst="rect">
            <a:avLst/>
          </a:prstGeom>
          <a:noFill/>
        </p:spPr>
        <p:txBody>
          <a:bodyPr wrap="square" rtlCol="0">
            <a:spAutoFit/>
          </a:bodyPr>
          <a:lstStyle/>
          <a:p>
            <a:r>
              <a:rPr lang="en-US" dirty="0"/>
              <a:t>You can now see the folders that you have access to in Pinyon/Box. Click on All Files and select the 2023 INBOX.</a:t>
            </a:r>
          </a:p>
        </p:txBody>
      </p:sp>
      <p:sp>
        <p:nvSpPr>
          <p:cNvPr id="8" name="Rectangle 7">
            <a:extLst>
              <a:ext uri="{FF2B5EF4-FFF2-40B4-BE49-F238E27FC236}">
                <a16:creationId xmlns:a16="http://schemas.microsoft.com/office/drawing/2014/main" id="{D1415051-5364-4043-A48C-64F7084E07B8}"/>
              </a:ext>
            </a:extLst>
          </p:cNvPr>
          <p:cNvSpPr/>
          <p:nvPr/>
        </p:nvSpPr>
        <p:spPr>
          <a:xfrm>
            <a:off x="6305550" y="3257550"/>
            <a:ext cx="1590675" cy="24773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8B9C2AA7-50F5-49A7-9F0E-9BB65893C772}"/>
              </a:ext>
            </a:extLst>
          </p:cNvPr>
          <p:cNvSpPr/>
          <p:nvPr/>
        </p:nvSpPr>
        <p:spPr>
          <a:xfrm>
            <a:off x="5487251" y="2340981"/>
            <a:ext cx="913549" cy="24773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16988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1000"/>
                            </p:stCondLst>
                            <p:childTnLst>
                              <p:par>
                                <p:cTn id="9" presetID="10" presetClass="entr" presetSubtype="0" fill="hold" nodeType="afterEffect">
                                  <p:stCondLst>
                                    <p:cond delay="400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par>
                          <p:cTn id="17" fill="hold">
                            <p:stCondLst>
                              <p:cond delay="500"/>
                            </p:stCondLst>
                            <p:childTnLst>
                              <p:par>
                                <p:cTn id="18" presetID="10" presetClass="entr" presetSubtype="0" fill="hold" grpId="0" nodeType="afterEffect">
                                  <p:stCondLst>
                                    <p:cond delay="200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7E34903-B15F-487C-94C8-9E1A393C2B6F}"/>
              </a:ext>
            </a:extLst>
          </p:cNvPr>
          <p:cNvPicPr>
            <a:picLocks noChangeAspect="1"/>
          </p:cNvPicPr>
          <p:nvPr/>
        </p:nvPicPr>
        <p:blipFill>
          <a:blip r:embed="rId2"/>
          <a:stretch>
            <a:fillRect/>
          </a:stretch>
        </p:blipFill>
        <p:spPr>
          <a:xfrm>
            <a:off x="238125" y="175977"/>
            <a:ext cx="4429125" cy="3107390"/>
          </a:xfrm>
          <a:prstGeom prst="rect">
            <a:avLst/>
          </a:prstGeom>
        </p:spPr>
      </p:pic>
      <p:pic>
        <p:nvPicPr>
          <p:cNvPr id="8" name="Picture 7">
            <a:extLst>
              <a:ext uri="{FF2B5EF4-FFF2-40B4-BE49-F238E27FC236}">
                <a16:creationId xmlns:a16="http://schemas.microsoft.com/office/drawing/2014/main" id="{6C1DEC8D-4A3E-4A5F-89E7-CDDFFCA84773}"/>
              </a:ext>
            </a:extLst>
          </p:cNvPr>
          <p:cNvPicPr>
            <a:picLocks noChangeAspect="1"/>
          </p:cNvPicPr>
          <p:nvPr/>
        </p:nvPicPr>
        <p:blipFill>
          <a:blip r:embed="rId3"/>
          <a:stretch>
            <a:fillRect/>
          </a:stretch>
        </p:blipFill>
        <p:spPr>
          <a:xfrm>
            <a:off x="4896186" y="2568291"/>
            <a:ext cx="7162800" cy="4023360"/>
          </a:xfrm>
          <a:prstGeom prst="rect">
            <a:avLst/>
          </a:prstGeom>
        </p:spPr>
      </p:pic>
      <p:sp>
        <p:nvSpPr>
          <p:cNvPr id="9" name="TextBox 8">
            <a:extLst>
              <a:ext uri="{FF2B5EF4-FFF2-40B4-BE49-F238E27FC236}">
                <a16:creationId xmlns:a16="http://schemas.microsoft.com/office/drawing/2014/main" id="{1E5656AF-419C-4380-AB9F-4B11C15B7A39}"/>
              </a:ext>
            </a:extLst>
          </p:cNvPr>
          <p:cNvSpPr txBox="1"/>
          <p:nvPr/>
        </p:nvSpPr>
        <p:spPr>
          <a:xfrm>
            <a:off x="285750" y="3590925"/>
            <a:ext cx="4410075" cy="646331"/>
          </a:xfrm>
          <a:prstGeom prst="rect">
            <a:avLst/>
          </a:prstGeom>
          <a:noFill/>
        </p:spPr>
        <p:txBody>
          <a:bodyPr wrap="square" rtlCol="0">
            <a:spAutoFit/>
          </a:bodyPr>
          <a:lstStyle/>
          <a:p>
            <a:r>
              <a:rPr lang="en-US"/>
              <a:t>Click the Upload button and select the Upload Folder option in the dropdown. </a:t>
            </a:r>
          </a:p>
        </p:txBody>
      </p:sp>
      <p:sp>
        <p:nvSpPr>
          <p:cNvPr id="10" name="Rectangle 9">
            <a:extLst>
              <a:ext uri="{FF2B5EF4-FFF2-40B4-BE49-F238E27FC236}">
                <a16:creationId xmlns:a16="http://schemas.microsoft.com/office/drawing/2014/main" id="{DFAEF922-15D4-4803-80FB-8D31E1673063}"/>
              </a:ext>
            </a:extLst>
          </p:cNvPr>
          <p:cNvSpPr/>
          <p:nvPr/>
        </p:nvSpPr>
        <p:spPr>
          <a:xfrm>
            <a:off x="1285875" y="2647950"/>
            <a:ext cx="1295400" cy="257175"/>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2DE7C9AE-F3AD-4171-8F5F-D72149F26F4F}"/>
              </a:ext>
            </a:extLst>
          </p:cNvPr>
          <p:cNvSpPr txBox="1"/>
          <p:nvPr/>
        </p:nvSpPr>
        <p:spPr>
          <a:xfrm>
            <a:off x="5161582" y="2028825"/>
            <a:ext cx="6632008" cy="369332"/>
          </a:xfrm>
          <a:prstGeom prst="rect">
            <a:avLst/>
          </a:prstGeom>
          <a:noFill/>
        </p:spPr>
        <p:txBody>
          <a:bodyPr wrap="none" rtlCol="0">
            <a:spAutoFit/>
          </a:bodyPr>
          <a:lstStyle/>
          <a:p>
            <a:r>
              <a:rPr lang="en-US" dirty="0"/>
              <a:t>Highlight the folder containing your AD files and click upload. </a:t>
            </a:r>
          </a:p>
        </p:txBody>
      </p:sp>
      <p:sp>
        <p:nvSpPr>
          <p:cNvPr id="12" name="Rectangle 11">
            <a:extLst>
              <a:ext uri="{FF2B5EF4-FFF2-40B4-BE49-F238E27FC236}">
                <a16:creationId xmlns:a16="http://schemas.microsoft.com/office/drawing/2014/main" id="{1DA3E7E4-8855-4C21-8A17-7033D003A9F3}"/>
              </a:ext>
            </a:extLst>
          </p:cNvPr>
          <p:cNvSpPr/>
          <p:nvPr/>
        </p:nvSpPr>
        <p:spPr>
          <a:xfrm>
            <a:off x="6134100" y="4962525"/>
            <a:ext cx="4857750" cy="257175"/>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4423AC3-B730-4FF6-B1B2-86AB3747B91E}"/>
              </a:ext>
            </a:extLst>
          </p:cNvPr>
          <p:cNvSpPr/>
          <p:nvPr/>
        </p:nvSpPr>
        <p:spPr>
          <a:xfrm>
            <a:off x="10498190" y="6324600"/>
            <a:ext cx="750835" cy="190500"/>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1718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70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7500"/>
                            </p:stCondLst>
                            <p:childTnLst>
                              <p:par>
                                <p:cTn id="9" presetID="1" presetClass="entr" presetSubtype="0" fill="hold" nodeType="afterEffect">
                                  <p:stCondLst>
                                    <p:cond delay="4000"/>
                                  </p:stCondLst>
                                  <p:childTnLst>
                                    <p:set>
                                      <p:cBhvr>
                                        <p:cTn id="10" dur="1" fill="hold">
                                          <p:stCondLst>
                                            <p:cond delay="0"/>
                                          </p:stCondLst>
                                        </p:cTn>
                                        <p:tgtEl>
                                          <p:spTgt spid="8"/>
                                        </p:tgtEl>
                                        <p:attrNameLst>
                                          <p:attrName>style.visibility</p:attrName>
                                        </p:attrNameLst>
                                      </p:cBhvr>
                                      <p:to>
                                        <p:strVal val="visible"/>
                                      </p:to>
                                    </p:set>
                                  </p:childTnLst>
                                </p:cTn>
                              </p:par>
                            </p:childTnLst>
                          </p:cTn>
                        </p:par>
                        <p:par>
                          <p:cTn id="11" fill="hold">
                            <p:stCondLst>
                              <p:cond delay="11500"/>
                            </p:stCondLst>
                            <p:childTnLst>
                              <p:par>
                                <p:cTn id="12" presetID="1" presetClass="entr" presetSubtype="0" fill="hold" grpId="0" nodeType="afterEffect">
                                  <p:stCondLst>
                                    <p:cond delay="2000"/>
                                  </p:stCondLst>
                                  <p:childTnLst>
                                    <p:set>
                                      <p:cBhvr>
                                        <p:cTn id="13" dur="1" fill="hold">
                                          <p:stCondLst>
                                            <p:cond delay="0"/>
                                          </p:stCondLst>
                                        </p:cTn>
                                        <p:tgtEl>
                                          <p:spTgt spid="11"/>
                                        </p:tgtEl>
                                        <p:attrNameLst>
                                          <p:attrName>style.visibility</p:attrName>
                                        </p:attrNameLst>
                                      </p:cBhvr>
                                      <p:to>
                                        <p:strVal val="visible"/>
                                      </p:to>
                                    </p:set>
                                  </p:childTnLst>
                                </p:cTn>
                              </p:par>
                            </p:childTnLst>
                          </p:cTn>
                        </p:par>
                        <p:par>
                          <p:cTn id="14" fill="hold">
                            <p:stCondLst>
                              <p:cond delay="13500"/>
                            </p:stCondLst>
                            <p:childTnLst>
                              <p:par>
                                <p:cTn id="15" presetID="10" presetClass="entr" presetSubtype="0" fill="hold" grpId="0" nodeType="afterEffect">
                                  <p:stCondLst>
                                    <p:cond delay="400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par>
                          <p:cTn id="18" fill="hold">
                            <p:stCondLst>
                              <p:cond delay="18000"/>
                            </p:stCondLst>
                            <p:childTnLst>
                              <p:par>
                                <p:cTn id="19" presetID="10" presetClass="entr" presetSubtype="0" fill="hold" grpId="0" nodeType="afterEffect">
                                  <p:stCondLst>
                                    <p:cond delay="400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2" grpId="0" animBg="1"/>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94927B-3D16-4253-A905-5AD5B4A5E1B8}"/>
              </a:ext>
            </a:extLst>
          </p:cNvPr>
          <p:cNvSpPr>
            <a:spLocks noGrp="1"/>
          </p:cNvSpPr>
          <p:nvPr>
            <p:ph type="title"/>
          </p:nvPr>
        </p:nvSpPr>
        <p:spPr/>
        <p:txBody>
          <a:bodyPr/>
          <a:lstStyle/>
          <a:p>
            <a:r>
              <a:rPr lang="en-US" dirty="0"/>
              <a:t>Uploading to Pinyon/Box - </a:t>
            </a:r>
            <a:r>
              <a:rPr lang="en-US" sz="2000" dirty="0">
                <a:ea typeface="+mj-lt"/>
                <a:cs typeface="+mj-lt"/>
              </a:rPr>
              <a:t>reference Job Aid</a:t>
            </a:r>
            <a:endParaRPr lang="en-US" sz="2000"/>
          </a:p>
        </p:txBody>
      </p:sp>
      <p:sp>
        <p:nvSpPr>
          <p:cNvPr id="3" name="TextBox 2">
            <a:extLst>
              <a:ext uri="{FF2B5EF4-FFF2-40B4-BE49-F238E27FC236}">
                <a16:creationId xmlns:a16="http://schemas.microsoft.com/office/drawing/2014/main" id="{CEF6763E-2149-442F-9971-33BA4F0684B2}"/>
              </a:ext>
            </a:extLst>
          </p:cNvPr>
          <p:cNvSpPr txBox="1"/>
          <p:nvPr/>
        </p:nvSpPr>
        <p:spPr>
          <a:xfrm>
            <a:off x="1104900" y="2505670"/>
            <a:ext cx="9982200" cy="1938992"/>
          </a:xfrm>
          <a:prstGeom prst="rect">
            <a:avLst/>
          </a:prstGeom>
          <a:noFill/>
        </p:spPr>
        <p:txBody>
          <a:bodyPr wrap="square" lIns="91440" tIns="45720" rIns="91440" bIns="45720" rtlCol="0" anchor="t">
            <a:spAutoFit/>
          </a:bodyPr>
          <a:lstStyle/>
          <a:p>
            <a:pPr algn="ctr"/>
            <a:r>
              <a:rPr lang="en-US" sz="2400"/>
              <a:t>That is it! </a:t>
            </a:r>
          </a:p>
          <a:p>
            <a:pPr algn="ctr"/>
            <a:r>
              <a:rPr lang="en-US" sz="2400"/>
              <a:t>Your files are now in the Pinyon/Box database. NECC will receive a notification that the upload has occurred. We will audit and file the completed forms in your personnel file and return any that have issues and need corrections. </a:t>
            </a:r>
          </a:p>
        </p:txBody>
      </p:sp>
    </p:spTree>
    <p:extLst>
      <p:ext uri="{BB962C8B-B14F-4D97-AF65-F5344CB8AC3E}">
        <p14:creationId xmlns:p14="http://schemas.microsoft.com/office/powerpoint/2010/main" val="4190291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321D838-2C7E-4177-9DD3-DAC78324A2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1" name="Picture 10">
            <a:extLst>
              <a:ext uri="{FF2B5EF4-FFF2-40B4-BE49-F238E27FC236}">
                <a16:creationId xmlns:a16="http://schemas.microsoft.com/office/drawing/2014/main" id="{224C28B3-E902-49D1-98A0-582D277A0E0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3" name="Picture 12">
            <a:extLst>
              <a:ext uri="{FF2B5EF4-FFF2-40B4-BE49-F238E27FC236}">
                <a16:creationId xmlns:a16="http://schemas.microsoft.com/office/drawing/2014/main" id="{F3A6C14C-E755-4A02-821B-6EA2D4C9F20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5" name="Rectangle 14">
            <a:extLst>
              <a:ext uri="{FF2B5EF4-FFF2-40B4-BE49-F238E27FC236}">
                <a16:creationId xmlns:a16="http://schemas.microsoft.com/office/drawing/2014/main" id="{6478287C-E119-4E9C-95B0-518478BD9D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7" name="Rectangle 16">
            <a:extLst>
              <a:ext uri="{FF2B5EF4-FFF2-40B4-BE49-F238E27FC236}">
                <a16:creationId xmlns:a16="http://schemas.microsoft.com/office/drawing/2014/main" id="{EA4A294F-6D36-425B-8632-27FD6A284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extBox 1">
            <a:extLst>
              <a:ext uri="{FF2B5EF4-FFF2-40B4-BE49-F238E27FC236}">
                <a16:creationId xmlns:a16="http://schemas.microsoft.com/office/drawing/2014/main" id="{AB75BFF9-581E-681C-EE50-13F4CCAD9E22}"/>
              </a:ext>
            </a:extLst>
          </p:cNvPr>
          <p:cNvSpPr txBox="1"/>
          <p:nvPr/>
        </p:nvSpPr>
        <p:spPr>
          <a:xfrm>
            <a:off x="1511594" y="960077"/>
            <a:ext cx="3489341" cy="663885"/>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defTabSz="914400">
              <a:lnSpc>
                <a:spcPct val="90000"/>
              </a:lnSpc>
              <a:spcAft>
                <a:spcPts val="600"/>
              </a:spcAft>
            </a:pPr>
            <a:r>
              <a:rPr lang="en-US" sz="4000" dirty="0"/>
              <a:t>Break Time!</a:t>
            </a:r>
          </a:p>
        </p:txBody>
      </p:sp>
      <p:pic>
        <p:nvPicPr>
          <p:cNvPr id="6" name="Graphic 5" descr="Coffee">
            <a:extLst>
              <a:ext uri="{FF2B5EF4-FFF2-40B4-BE49-F238E27FC236}">
                <a16:creationId xmlns:a16="http://schemas.microsoft.com/office/drawing/2014/main" id="{C65F6FA7-D3C4-40A8-273D-9C5C7D197E4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674806" y="2336800"/>
            <a:ext cx="3598863" cy="3598863"/>
          </a:xfrm>
          <a:prstGeom prst="rect">
            <a:avLst/>
          </a:prstGeom>
          <a:ln>
            <a:noFill/>
          </a:ln>
          <a:effectLst>
            <a:outerShdw blurRad="76200" dist="63500" dir="5040000" algn="tl" rotWithShape="0">
              <a:srgbClr val="000000">
                <a:alpha val="41000"/>
              </a:srgbClr>
            </a:outerShdw>
          </a:effectLst>
        </p:spPr>
      </p:pic>
    </p:spTree>
    <p:extLst>
      <p:ext uri="{BB962C8B-B14F-4D97-AF65-F5344CB8AC3E}">
        <p14:creationId xmlns:p14="http://schemas.microsoft.com/office/powerpoint/2010/main" val="2076059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F9B3C-39EB-480B-9522-8154683E828A}"/>
              </a:ext>
            </a:extLst>
          </p:cNvPr>
          <p:cNvSpPr>
            <a:spLocks noGrp="1"/>
          </p:cNvSpPr>
          <p:nvPr>
            <p:ph type="title"/>
          </p:nvPr>
        </p:nvSpPr>
        <p:spPr/>
        <p:txBody>
          <a:bodyPr/>
          <a:lstStyle/>
          <a:p>
            <a:r>
              <a:rPr lang="en-US"/>
              <a:t>Availability:</a:t>
            </a:r>
          </a:p>
        </p:txBody>
      </p:sp>
      <p:pic>
        <p:nvPicPr>
          <p:cNvPr id="3" name="Picture 3">
            <a:extLst>
              <a:ext uri="{FF2B5EF4-FFF2-40B4-BE49-F238E27FC236}">
                <a16:creationId xmlns:a16="http://schemas.microsoft.com/office/drawing/2014/main" id="{99A9D82D-1735-5060-1D82-DCB938509A64}"/>
              </a:ext>
            </a:extLst>
          </p:cNvPr>
          <p:cNvPicPr>
            <a:picLocks noChangeAspect="1"/>
          </p:cNvPicPr>
          <p:nvPr/>
        </p:nvPicPr>
        <p:blipFill>
          <a:blip r:embed="rId2"/>
          <a:stretch>
            <a:fillRect/>
          </a:stretch>
        </p:blipFill>
        <p:spPr>
          <a:xfrm>
            <a:off x="643804" y="3553307"/>
            <a:ext cx="6269893" cy="3144806"/>
          </a:xfrm>
          <a:prstGeom prst="rect">
            <a:avLst/>
          </a:prstGeom>
        </p:spPr>
      </p:pic>
      <p:sp>
        <p:nvSpPr>
          <p:cNvPr id="4" name="TextBox 3">
            <a:extLst>
              <a:ext uri="{FF2B5EF4-FFF2-40B4-BE49-F238E27FC236}">
                <a16:creationId xmlns:a16="http://schemas.microsoft.com/office/drawing/2014/main" id="{FFA27047-0920-DCBB-0960-7E4765115A91}"/>
              </a:ext>
            </a:extLst>
          </p:cNvPr>
          <p:cNvSpPr txBox="1"/>
          <p:nvPr/>
        </p:nvSpPr>
        <p:spPr>
          <a:xfrm>
            <a:off x="7662911" y="2789052"/>
            <a:ext cx="4109876"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In an effort to streamline operations and make the process more user friendly, NECC is now using an online availability form that is usable on both desktops and mobile devices. </a:t>
            </a:r>
          </a:p>
          <a:p>
            <a:endParaRPr lang="en-US" dirty="0"/>
          </a:p>
          <a:p>
            <a:r>
              <a:rPr lang="en-US" dirty="0"/>
              <a:t>It contains several required fields for all availability requests and also has some additional fields to include rosters for grouped resources. </a:t>
            </a:r>
          </a:p>
        </p:txBody>
      </p:sp>
      <p:sp>
        <p:nvSpPr>
          <p:cNvPr id="5" name="TextBox 4">
            <a:extLst>
              <a:ext uri="{FF2B5EF4-FFF2-40B4-BE49-F238E27FC236}">
                <a16:creationId xmlns:a16="http://schemas.microsoft.com/office/drawing/2014/main" id="{7422B870-C594-4115-36FC-B826EF2BA313}"/>
              </a:ext>
            </a:extLst>
          </p:cNvPr>
          <p:cNvSpPr txBox="1"/>
          <p:nvPr/>
        </p:nvSpPr>
        <p:spPr>
          <a:xfrm>
            <a:off x="334503" y="2827635"/>
            <a:ext cx="7009667"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t>An availability request is required any time a resource would like to change their status from unavailable to available in IROC. </a:t>
            </a:r>
          </a:p>
        </p:txBody>
      </p:sp>
      <p:sp>
        <p:nvSpPr>
          <p:cNvPr id="7" name="TextBox 6">
            <a:extLst>
              <a:ext uri="{FF2B5EF4-FFF2-40B4-BE49-F238E27FC236}">
                <a16:creationId xmlns:a16="http://schemas.microsoft.com/office/drawing/2014/main" id="{482E7610-7961-661E-EF5A-45D525E1076F}"/>
              </a:ext>
            </a:extLst>
          </p:cNvPr>
          <p:cNvSpPr txBox="1"/>
          <p:nvPr/>
        </p:nvSpPr>
        <p:spPr>
          <a:xfrm>
            <a:off x="558785" y="2112379"/>
            <a:ext cx="1069759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Availability requests may be submitted by either a Duty Officer/Fire Manager or by a single resource. </a:t>
            </a:r>
          </a:p>
        </p:txBody>
      </p:sp>
    </p:spTree>
    <p:extLst>
      <p:ext uri="{BB962C8B-B14F-4D97-AF65-F5344CB8AC3E}">
        <p14:creationId xmlns:p14="http://schemas.microsoft.com/office/powerpoint/2010/main" val="435946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1000"/>
                            </p:stCondLst>
                            <p:childTnLst>
                              <p:par>
                                <p:cTn id="9" presetID="10" presetClass="entr" presetSubtype="0" fill="hold" grpId="0" nodeType="afterEffect">
                                  <p:stCondLst>
                                    <p:cond delay="600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7500"/>
                            </p:stCondLst>
                            <p:childTnLst>
                              <p:par>
                                <p:cTn id="13" presetID="2" presetClass="entr" presetSubtype="4" fill="hold" nodeType="afterEffect">
                                  <p:stCondLst>
                                    <p:cond delay="1000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8000"/>
                            </p:stCondLst>
                            <p:childTnLst>
                              <p:par>
                                <p:cTn id="18" presetID="10" presetClass="entr" presetSubtype="0" fill="hold" grpId="0" nodeType="afterEffect">
                                  <p:stCondLst>
                                    <p:cond delay="600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C4F5F0-0EED-4236-ABDB-D0BD2BE5C905}"/>
              </a:ext>
            </a:extLst>
          </p:cNvPr>
          <p:cNvSpPr>
            <a:spLocks noGrp="1"/>
          </p:cNvSpPr>
          <p:nvPr>
            <p:ph type="title"/>
          </p:nvPr>
        </p:nvSpPr>
        <p:spPr/>
        <p:txBody>
          <a:bodyPr/>
          <a:lstStyle/>
          <a:p>
            <a:r>
              <a:rPr lang="en-US" dirty="0">
                <a:ea typeface="+mj-lt"/>
                <a:cs typeface="+mj-lt"/>
              </a:rPr>
              <a:t>Availability: Flow</a:t>
            </a:r>
            <a:endParaRPr lang="en-US" dirty="0"/>
          </a:p>
        </p:txBody>
      </p:sp>
      <p:sp>
        <p:nvSpPr>
          <p:cNvPr id="3" name="Content Placeholder 2">
            <a:extLst>
              <a:ext uri="{FF2B5EF4-FFF2-40B4-BE49-F238E27FC236}">
                <a16:creationId xmlns:a16="http://schemas.microsoft.com/office/drawing/2014/main" id="{8F986398-7749-44F6-7B38-DD2C92422671}"/>
              </a:ext>
            </a:extLst>
          </p:cNvPr>
          <p:cNvSpPr>
            <a:spLocks noGrp="1"/>
          </p:cNvSpPr>
          <p:nvPr>
            <p:ph idx="1"/>
          </p:nvPr>
        </p:nvSpPr>
        <p:spPr>
          <a:xfrm>
            <a:off x="30892" y="1990510"/>
            <a:ext cx="12142312" cy="4802928"/>
          </a:xfrm>
        </p:spPr>
        <p:txBody>
          <a:bodyPr vert="horz" lIns="91440" tIns="45720" rIns="91440" bIns="45720" rtlCol="0" anchor="t">
            <a:normAutofit fontScale="92500" lnSpcReduction="20000"/>
          </a:bodyPr>
          <a:lstStyle/>
          <a:p>
            <a:pPr marL="0" indent="0" algn="ctr">
              <a:lnSpc>
                <a:spcPct val="150000"/>
              </a:lnSpc>
              <a:buNone/>
            </a:pPr>
            <a:r>
              <a:rPr lang="en-US" sz="2300" dirty="0"/>
              <a:t>This is an automated process that triggers multiple notifications . </a:t>
            </a:r>
            <a:endParaRPr lang="en-US" dirty="0"/>
          </a:p>
          <a:p>
            <a:pPr marL="0" indent="0" algn="ctr">
              <a:lnSpc>
                <a:spcPct val="150000"/>
              </a:lnSpc>
              <a:buNone/>
            </a:pPr>
            <a:endParaRPr lang="en-US" sz="2300" dirty="0"/>
          </a:p>
          <a:p>
            <a:pPr marL="0" indent="0" algn="ctr">
              <a:lnSpc>
                <a:spcPct val="150000"/>
              </a:lnSpc>
              <a:buNone/>
            </a:pPr>
            <a:r>
              <a:rPr lang="en-US" sz="2300" dirty="0"/>
              <a:t>When you as the </a:t>
            </a:r>
            <a:r>
              <a:rPr lang="en-US" sz="2300" dirty="0">
                <a:highlight>
                  <a:srgbClr val="008000"/>
                </a:highlight>
              </a:rPr>
              <a:t>resource submits the form</a:t>
            </a:r>
            <a:r>
              <a:rPr lang="en-US" sz="2300" dirty="0"/>
              <a:t>, it will send an approval request to your Duty Officer/Fire Manager based on the email address provided in the last question on the Form. They will have the option to </a:t>
            </a:r>
            <a:r>
              <a:rPr lang="en-US" sz="2300" dirty="0">
                <a:highlight>
                  <a:srgbClr val="0000FF"/>
                </a:highlight>
              </a:rPr>
              <a:t>approve</a:t>
            </a:r>
            <a:r>
              <a:rPr lang="en-US" sz="2300" dirty="0"/>
              <a:t> or </a:t>
            </a:r>
            <a:r>
              <a:rPr lang="en-US" sz="2300" dirty="0">
                <a:highlight>
                  <a:srgbClr val="0000FF"/>
                </a:highlight>
              </a:rPr>
              <a:t>deny</a:t>
            </a:r>
            <a:r>
              <a:rPr lang="en-US" sz="2300" dirty="0"/>
              <a:t> the availability request. </a:t>
            </a:r>
          </a:p>
          <a:p>
            <a:pPr marL="0" indent="0" algn="ctr">
              <a:lnSpc>
                <a:spcPct val="150000"/>
              </a:lnSpc>
              <a:buNone/>
            </a:pPr>
            <a:endParaRPr lang="en-US" sz="2300" dirty="0"/>
          </a:p>
          <a:p>
            <a:pPr marL="0" indent="0" algn="ctr">
              <a:lnSpc>
                <a:spcPct val="150000"/>
              </a:lnSpc>
              <a:buNone/>
            </a:pPr>
            <a:r>
              <a:rPr lang="en-US" sz="2300" dirty="0"/>
              <a:t>The information gets </a:t>
            </a:r>
            <a:r>
              <a:rPr lang="en-US" sz="2300" dirty="0">
                <a:highlight>
                  <a:srgbClr val="808080"/>
                </a:highlight>
              </a:rPr>
              <a:t>forwarded to NECC</a:t>
            </a:r>
            <a:r>
              <a:rPr lang="en-US" sz="2300" dirty="0"/>
              <a:t> with the Duty Officer/Fire Managers response. </a:t>
            </a:r>
          </a:p>
          <a:p>
            <a:pPr marL="0" indent="0" algn="ctr">
              <a:lnSpc>
                <a:spcPct val="150000"/>
              </a:lnSpc>
              <a:buNone/>
            </a:pPr>
            <a:endParaRPr lang="en-US" sz="2300" dirty="0"/>
          </a:p>
          <a:p>
            <a:pPr marL="0" indent="0" algn="ctr">
              <a:lnSpc>
                <a:spcPct val="150000"/>
              </a:lnSpc>
              <a:buNone/>
            </a:pPr>
            <a:r>
              <a:rPr lang="en-US" sz="2300" dirty="0"/>
              <a:t>NECC will </a:t>
            </a:r>
            <a:r>
              <a:rPr lang="en-US" sz="2300" dirty="0">
                <a:highlight>
                  <a:srgbClr val="800080"/>
                </a:highlight>
              </a:rPr>
              <a:t>set resource availability</a:t>
            </a:r>
            <a:r>
              <a:rPr lang="en-US" sz="2300" dirty="0"/>
              <a:t> if approved.</a:t>
            </a:r>
            <a:r>
              <a:rPr lang="en-US" dirty="0"/>
              <a:t> </a:t>
            </a:r>
          </a:p>
        </p:txBody>
      </p:sp>
      <p:sp>
        <p:nvSpPr>
          <p:cNvPr id="7" name="Arrow: Down 6">
            <a:extLst>
              <a:ext uri="{FF2B5EF4-FFF2-40B4-BE49-F238E27FC236}">
                <a16:creationId xmlns:a16="http://schemas.microsoft.com/office/drawing/2014/main" id="{8037C4E0-DCD6-9DD2-864D-57F1FEA79871}"/>
              </a:ext>
            </a:extLst>
          </p:cNvPr>
          <p:cNvSpPr/>
          <p:nvPr/>
        </p:nvSpPr>
        <p:spPr>
          <a:xfrm>
            <a:off x="5202382" y="5626676"/>
            <a:ext cx="1125682" cy="5715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Down 7">
            <a:extLst>
              <a:ext uri="{FF2B5EF4-FFF2-40B4-BE49-F238E27FC236}">
                <a16:creationId xmlns:a16="http://schemas.microsoft.com/office/drawing/2014/main" id="{A5B32B7D-C2B5-371B-E146-7DEEA36BF28B}"/>
              </a:ext>
            </a:extLst>
          </p:cNvPr>
          <p:cNvSpPr/>
          <p:nvPr/>
        </p:nvSpPr>
        <p:spPr>
          <a:xfrm>
            <a:off x="5202382" y="4492335"/>
            <a:ext cx="1125682" cy="5715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94457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7" grpId="0" animBg="1"/>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E46DC4-3443-48CD-7EB2-D86991D6441B}"/>
              </a:ext>
            </a:extLst>
          </p:cNvPr>
          <p:cNvSpPr>
            <a:spLocks noGrp="1"/>
          </p:cNvSpPr>
          <p:nvPr>
            <p:ph type="title"/>
          </p:nvPr>
        </p:nvSpPr>
        <p:spPr/>
        <p:txBody>
          <a:bodyPr/>
          <a:lstStyle/>
          <a:p>
            <a:r>
              <a:rPr lang="en-US"/>
              <a:t>Availability:</a:t>
            </a:r>
          </a:p>
        </p:txBody>
      </p:sp>
      <p:sp>
        <p:nvSpPr>
          <p:cNvPr id="3" name="Content Placeholder 2">
            <a:extLst>
              <a:ext uri="{FF2B5EF4-FFF2-40B4-BE49-F238E27FC236}">
                <a16:creationId xmlns:a16="http://schemas.microsoft.com/office/drawing/2014/main" id="{3389BED5-7AF1-09BB-5592-2A741E336A7C}"/>
              </a:ext>
            </a:extLst>
          </p:cNvPr>
          <p:cNvSpPr>
            <a:spLocks noGrp="1"/>
          </p:cNvSpPr>
          <p:nvPr>
            <p:ph idx="1"/>
          </p:nvPr>
        </p:nvSpPr>
        <p:spPr>
          <a:xfrm>
            <a:off x="1286013" y="2170795"/>
            <a:ext cx="9613861" cy="1870163"/>
          </a:xfrm>
        </p:spPr>
        <p:txBody>
          <a:bodyPr vert="horz" lIns="91440" tIns="45720" rIns="91440" bIns="45720" rtlCol="0" anchor="t">
            <a:normAutofit/>
          </a:bodyPr>
          <a:lstStyle/>
          <a:p>
            <a:pPr marL="0" indent="0">
              <a:buNone/>
            </a:pPr>
            <a:r>
              <a:rPr lang="en-US" dirty="0"/>
              <a:t>NEW FEATURE OF ONLINE FORM:</a:t>
            </a:r>
          </a:p>
          <a:p>
            <a:pPr marL="0" indent="0">
              <a:buNone/>
            </a:pPr>
            <a:r>
              <a:rPr lang="en-US" dirty="0"/>
              <a:t>You can now request to go available in advance of the date needed. Previously NECC did not have a reliable way to track availability to make it possible to schedule ahead of time. Availability submissions will now populate to a table that sets reminders to complete tasks. </a:t>
            </a:r>
          </a:p>
        </p:txBody>
      </p:sp>
      <p:pic>
        <p:nvPicPr>
          <p:cNvPr id="4" name="Picture 4">
            <a:extLst>
              <a:ext uri="{FF2B5EF4-FFF2-40B4-BE49-F238E27FC236}">
                <a16:creationId xmlns:a16="http://schemas.microsoft.com/office/drawing/2014/main" id="{A7AF90A0-53FA-C3B9-0386-EE3D364F1333}"/>
              </a:ext>
            </a:extLst>
          </p:cNvPr>
          <p:cNvPicPr>
            <a:picLocks noChangeAspect="1"/>
          </p:cNvPicPr>
          <p:nvPr/>
        </p:nvPicPr>
        <p:blipFill>
          <a:blip r:embed="rId2"/>
          <a:stretch>
            <a:fillRect/>
          </a:stretch>
        </p:blipFill>
        <p:spPr>
          <a:xfrm>
            <a:off x="318477" y="4215598"/>
            <a:ext cx="11555045" cy="2148879"/>
          </a:xfrm>
          <a:prstGeom prst="rect">
            <a:avLst/>
          </a:prstGeom>
        </p:spPr>
      </p:pic>
      <p:sp>
        <p:nvSpPr>
          <p:cNvPr id="5" name="Rectangle 4">
            <a:extLst>
              <a:ext uri="{FF2B5EF4-FFF2-40B4-BE49-F238E27FC236}">
                <a16:creationId xmlns:a16="http://schemas.microsoft.com/office/drawing/2014/main" id="{0ECB0865-1B95-000E-886E-A3DC32F51321}"/>
              </a:ext>
            </a:extLst>
          </p:cNvPr>
          <p:cNvSpPr/>
          <p:nvPr/>
        </p:nvSpPr>
        <p:spPr>
          <a:xfrm>
            <a:off x="5978769" y="4581769"/>
            <a:ext cx="1699846" cy="17780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BB79A0D7-164A-B8F6-0F70-AA1E6BD5F317}"/>
              </a:ext>
            </a:extLst>
          </p:cNvPr>
          <p:cNvSpPr txBox="1"/>
          <p:nvPr/>
        </p:nvSpPr>
        <p:spPr>
          <a:xfrm>
            <a:off x="474518" y="6480463"/>
            <a:ext cx="11291454"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dirty="0"/>
              <a:t>**Remember that going available does not mean you will get assignment immediately, and minimum 14 days for assignment is standard**</a:t>
            </a:r>
          </a:p>
        </p:txBody>
      </p:sp>
    </p:spTree>
    <p:extLst>
      <p:ext uri="{BB962C8B-B14F-4D97-AF65-F5344CB8AC3E}">
        <p14:creationId xmlns:p14="http://schemas.microsoft.com/office/powerpoint/2010/main" val="1676719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300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4500"/>
                            </p:stCondLst>
                            <p:childTnLst>
                              <p:par>
                                <p:cTn id="13" presetID="10" presetClass="entr" presetSubtype="0" fill="hold" nodeType="afterEffect">
                                  <p:stCondLst>
                                    <p:cond delay="500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par>
                          <p:cTn id="16" fill="hold">
                            <p:stCondLst>
                              <p:cond delay="10000"/>
                            </p:stCondLst>
                            <p:childTnLst>
                              <p:par>
                                <p:cTn id="17" presetID="10" presetClass="entr" presetSubtype="0" fill="hold" grpId="0" nodeType="afterEffect">
                                  <p:stCondLst>
                                    <p:cond delay="100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7264A-6ADF-4E6A-9624-331177CA0FED}"/>
              </a:ext>
            </a:extLst>
          </p:cNvPr>
          <p:cNvSpPr>
            <a:spLocks noGrp="1"/>
          </p:cNvSpPr>
          <p:nvPr>
            <p:ph type="title"/>
          </p:nvPr>
        </p:nvSpPr>
        <p:spPr/>
        <p:txBody>
          <a:bodyPr/>
          <a:lstStyle/>
          <a:p>
            <a:r>
              <a:rPr lang="en-US"/>
              <a:t>Introduction:</a:t>
            </a:r>
          </a:p>
        </p:txBody>
      </p:sp>
      <p:sp>
        <p:nvSpPr>
          <p:cNvPr id="3" name="TextBox 2">
            <a:extLst>
              <a:ext uri="{FF2B5EF4-FFF2-40B4-BE49-F238E27FC236}">
                <a16:creationId xmlns:a16="http://schemas.microsoft.com/office/drawing/2014/main" id="{C4407167-114E-4AA7-B61A-24E47E2B0DD9}"/>
              </a:ext>
            </a:extLst>
          </p:cNvPr>
          <p:cNvSpPr txBox="1"/>
          <p:nvPr/>
        </p:nvSpPr>
        <p:spPr>
          <a:xfrm>
            <a:off x="762000" y="2352675"/>
            <a:ext cx="10668000" cy="2308324"/>
          </a:xfrm>
          <a:prstGeom prst="rect">
            <a:avLst/>
          </a:prstGeom>
          <a:noFill/>
        </p:spPr>
        <p:txBody>
          <a:bodyPr wrap="square" rtlCol="0">
            <a:spAutoFit/>
          </a:bodyPr>
          <a:lstStyle/>
          <a:p>
            <a:pPr marL="0" marR="0">
              <a:spcBef>
                <a:spcPts val="0"/>
              </a:spcBef>
              <a:spcAft>
                <a:spcPts val="0"/>
              </a:spcAft>
            </a:pPr>
            <a:r>
              <a:rPr lang="en-US" sz="2400" i="1" dirty="0">
                <a:solidFill>
                  <a:srgbClr val="000000"/>
                </a:solidFill>
                <a:effectLst/>
                <a:latin typeface="Calibri" panose="020F0502020204030204" pitchFamily="34" charset="0"/>
                <a:ea typeface="Calibri" panose="020F0502020204030204" pitchFamily="34" charset="0"/>
              </a:rPr>
              <a:t>The Eastern Region operates under a four Hub Program to balance workloads across the geographical area. The Hiring Officials from each Hub have all discretion in hiring ADs based on Eastern Regional needs and administrative workload, and the casuals’ past performance and availability. They do not guarantee sponsorship, employment, or assignments. </a:t>
            </a:r>
          </a:p>
          <a:p>
            <a:pPr marL="0" marR="0">
              <a:spcBef>
                <a:spcPts val="0"/>
              </a:spcBef>
              <a:spcAft>
                <a:spcPts val="0"/>
              </a:spcAft>
            </a:pPr>
            <a:endParaRPr lang="en-US" sz="2400" i="1" dirty="0">
              <a:solidFill>
                <a:srgbClr val="000000"/>
              </a:solidFill>
              <a:latin typeface="Calibri" panose="020F0502020204030204" pitchFamily="34" charset="0"/>
              <a:ea typeface="Calibri" panose="020F0502020204030204" pitchFamily="34" charset="0"/>
            </a:endParaRPr>
          </a:p>
        </p:txBody>
      </p:sp>
      <p:pic>
        <p:nvPicPr>
          <p:cNvPr id="5" name="Picture 4">
            <a:extLst>
              <a:ext uri="{FF2B5EF4-FFF2-40B4-BE49-F238E27FC236}">
                <a16:creationId xmlns:a16="http://schemas.microsoft.com/office/drawing/2014/main" id="{62F896D3-62D2-4532-99C0-9147C714DCE8}"/>
              </a:ext>
            </a:extLst>
          </p:cNvPr>
          <p:cNvPicPr>
            <a:picLocks noChangeAspect="1"/>
          </p:cNvPicPr>
          <p:nvPr/>
        </p:nvPicPr>
        <p:blipFill>
          <a:blip r:embed="rId2"/>
          <a:stretch>
            <a:fillRect/>
          </a:stretch>
        </p:blipFill>
        <p:spPr>
          <a:xfrm>
            <a:off x="3905880" y="4328850"/>
            <a:ext cx="3162741" cy="2305372"/>
          </a:xfrm>
          <a:prstGeom prst="rect">
            <a:avLst/>
          </a:prstGeom>
        </p:spPr>
      </p:pic>
    </p:spTree>
    <p:extLst>
      <p:ext uri="{BB962C8B-B14F-4D97-AF65-F5344CB8AC3E}">
        <p14:creationId xmlns:p14="http://schemas.microsoft.com/office/powerpoint/2010/main" val="1144723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25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53" name="Rectangle 52">
            <a:extLst>
              <a:ext uri="{FF2B5EF4-FFF2-40B4-BE49-F238E27FC236}">
                <a16:creationId xmlns:a16="http://schemas.microsoft.com/office/drawing/2014/main" id="{C7F36C09-16BA-4141-A705-C6B5B5A40B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81776" y="0"/>
            <a:ext cx="91763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55" name="Picture 54">
            <a:extLst>
              <a:ext uri="{FF2B5EF4-FFF2-40B4-BE49-F238E27FC236}">
                <a16:creationId xmlns:a16="http://schemas.microsoft.com/office/drawing/2014/main" id="{C9CE521D-42CE-4CD9-AFFE-37255AC0A64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7" name="Rectangle 56">
            <a:extLst>
              <a:ext uri="{FF2B5EF4-FFF2-40B4-BE49-F238E27FC236}">
                <a16:creationId xmlns:a16="http://schemas.microsoft.com/office/drawing/2014/main" id="{460C2540-36DC-4C0A-A9C0-231ED365DC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281776" cy="6858000"/>
          </a:xfrm>
          <a:prstGeom prst="rect">
            <a:avLst/>
          </a:prstGeom>
          <a:solidFill>
            <a:schemeClr val="bg1"/>
          </a:solidFill>
          <a:ln>
            <a:noFill/>
          </a:ln>
          <a:effectLst>
            <a:outerShdw blurRad="889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3DBBAE-B72B-00B5-A5B9-B7BE2A2760F0}"/>
              </a:ext>
            </a:extLst>
          </p:cNvPr>
          <p:cNvSpPr>
            <a:spLocks noGrp="1"/>
          </p:cNvSpPr>
          <p:nvPr>
            <p:ph type="title"/>
          </p:nvPr>
        </p:nvSpPr>
        <p:spPr>
          <a:xfrm>
            <a:off x="680321" y="753228"/>
            <a:ext cx="9613861" cy="1080938"/>
          </a:xfrm>
        </p:spPr>
        <p:txBody>
          <a:bodyPr>
            <a:normAutofit/>
          </a:bodyPr>
          <a:lstStyle/>
          <a:p>
            <a:r>
              <a:rPr lang="en-US" u="sng" dirty="0">
                <a:solidFill>
                  <a:schemeClr val="accent1"/>
                </a:solidFill>
              </a:rPr>
              <a:t>Availability: Fields on the form</a:t>
            </a:r>
            <a:r>
              <a:rPr lang="en-US" dirty="0">
                <a:solidFill>
                  <a:schemeClr val="accent1"/>
                </a:solidFill>
              </a:rPr>
              <a:t> </a:t>
            </a:r>
            <a:r>
              <a:rPr lang="en-US" sz="2000" dirty="0">
                <a:solidFill>
                  <a:schemeClr val="accent1"/>
                </a:solidFill>
              </a:rPr>
              <a:t>(*required field)</a:t>
            </a:r>
            <a:endParaRPr lang="en-US" sz="2000" u="sng">
              <a:solidFill>
                <a:schemeClr val="accent1"/>
              </a:solidFill>
            </a:endParaRPr>
          </a:p>
        </p:txBody>
      </p:sp>
      <p:sp>
        <p:nvSpPr>
          <p:cNvPr id="3" name="Content Placeholder 2">
            <a:extLst>
              <a:ext uri="{FF2B5EF4-FFF2-40B4-BE49-F238E27FC236}">
                <a16:creationId xmlns:a16="http://schemas.microsoft.com/office/drawing/2014/main" id="{6A40D1A3-1EEE-CB22-E4AF-8B5D61E7ED8E}"/>
              </a:ext>
            </a:extLst>
          </p:cNvPr>
          <p:cNvSpPr>
            <a:spLocks noGrp="1"/>
          </p:cNvSpPr>
          <p:nvPr>
            <p:ph idx="1"/>
          </p:nvPr>
        </p:nvSpPr>
        <p:spPr>
          <a:xfrm>
            <a:off x="178094" y="1964533"/>
            <a:ext cx="11016639" cy="5261860"/>
          </a:xfrm>
        </p:spPr>
        <p:txBody>
          <a:bodyPr vert="horz" lIns="91440" tIns="45720" rIns="91440" bIns="45720" rtlCol="0" anchor="t">
            <a:normAutofit/>
          </a:bodyPr>
          <a:lstStyle/>
          <a:p>
            <a:pPr marL="457200" indent="-457200">
              <a:buAutoNum type="arabicPeriod"/>
            </a:pPr>
            <a:r>
              <a:rPr lang="en-US" sz="1400" dirty="0"/>
              <a:t>*Name of Resource Being </a:t>
            </a:r>
            <a:r>
              <a:rPr lang="en-US" sz="1400" dirty="0" err="1"/>
              <a:t>Statused</a:t>
            </a:r>
            <a:r>
              <a:rPr lang="en-US" sz="1400" dirty="0"/>
              <a:t>- Your name</a:t>
            </a:r>
          </a:p>
          <a:p>
            <a:pPr marL="457200" indent="-457200">
              <a:buAutoNum type="arabicPeriod"/>
            </a:pPr>
            <a:r>
              <a:rPr lang="en-US" sz="1400" dirty="0">
                <a:ea typeface="+mn-lt"/>
                <a:cs typeface="+mn-lt"/>
              </a:rPr>
              <a:t>*</a:t>
            </a:r>
            <a:r>
              <a:rPr lang="en-US" sz="1400" dirty="0"/>
              <a:t>Resource Contact Number- A phone number that can reach you at any time (cell phone)</a:t>
            </a:r>
          </a:p>
          <a:p>
            <a:pPr marL="457200" indent="-457200">
              <a:buAutoNum type="arabicPeriod"/>
            </a:pPr>
            <a:r>
              <a:rPr lang="en-US" sz="1400" dirty="0"/>
              <a:t>Qualification(s) you want visible: List only qualifications you want to have active, if none listed all will be left visible</a:t>
            </a:r>
          </a:p>
          <a:p>
            <a:pPr marL="457200" indent="-457200">
              <a:buAutoNum type="arabicPeriod"/>
            </a:pPr>
            <a:r>
              <a:rPr lang="en-US" sz="1400" dirty="0"/>
              <a:t>Engine or Crew- Should include any rostered individual resources with qualifications (For engines, crews, modules)</a:t>
            </a:r>
          </a:p>
          <a:p>
            <a:pPr marL="457200" indent="-457200">
              <a:buAutoNum type="arabicPeriod"/>
            </a:pPr>
            <a:r>
              <a:rPr lang="en-US" sz="1400" dirty="0"/>
              <a:t>Engine or Crew Boss &amp; Phone Number- Primary point of contact for all communications on rosters and mobilization. </a:t>
            </a:r>
          </a:p>
          <a:p>
            <a:pPr marL="457200" indent="-457200">
              <a:buAutoNum type="arabicPeriod"/>
            </a:pPr>
            <a:r>
              <a:rPr lang="en-US" sz="1400" dirty="0">
                <a:ea typeface="+mn-lt"/>
                <a:cs typeface="+mn-lt"/>
              </a:rPr>
              <a:t>*</a:t>
            </a:r>
            <a:r>
              <a:rPr lang="en-US" sz="1400" dirty="0"/>
              <a:t>Home Unit Identifier- EX: NH-WMF, CT-CTS. This tells NECC who the resource works for </a:t>
            </a:r>
          </a:p>
          <a:p>
            <a:pPr marL="457200" indent="-457200">
              <a:buAutoNum type="arabicPeriod"/>
            </a:pPr>
            <a:r>
              <a:rPr lang="en-US" sz="1400" dirty="0">
                <a:ea typeface="+mn-lt"/>
                <a:cs typeface="+mn-lt"/>
              </a:rPr>
              <a:t>*</a:t>
            </a:r>
            <a:r>
              <a:rPr lang="en-US" sz="1400" dirty="0"/>
              <a:t>Availability Status Area- Local, Geographic Area, State, National, IMT Only, Virtual Only (Name Requests are </a:t>
            </a:r>
            <a:r>
              <a:rPr lang="en-US" sz="1400" dirty="0" err="1"/>
              <a:t>statused</a:t>
            </a:r>
            <a:r>
              <a:rPr lang="en-US" sz="1400" dirty="0"/>
              <a:t> as Local)</a:t>
            </a:r>
          </a:p>
          <a:p>
            <a:pPr marL="457200" indent="-457200">
              <a:buAutoNum type="arabicPeriod"/>
            </a:pPr>
            <a:r>
              <a:rPr lang="en-US" sz="1400" dirty="0">
                <a:ea typeface="+mn-lt"/>
                <a:cs typeface="+mn-lt"/>
              </a:rPr>
              <a:t>*</a:t>
            </a:r>
            <a:r>
              <a:rPr lang="en-US" sz="1400" dirty="0"/>
              <a:t>Date of Status Change- Date you want availability status to change</a:t>
            </a:r>
          </a:p>
          <a:p>
            <a:pPr marL="457200" indent="-457200">
              <a:buAutoNum type="arabicPeriod"/>
            </a:pPr>
            <a:r>
              <a:rPr lang="en-US" sz="1400" dirty="0">
                <a:ea typeface="+mn-lt"/>
                <a:cs typeface="+mn-lt"/>
              </a:rPr>
              <a:t>*</a:t>
            </a:r>
            <a:r>
              <a:rPr lang="en-US" sz="1400" dirty="0"/>
              <a:t>Is a Casual Hire being </a:t>
            </a:r>
            <a:r>
              <a:rPr lang="en-US" sz="1400" dirty="0" err="1"/>
              <a:t>statused</a:t>
            </a:r>
            <a:r>
              <a:rPr lang="en-US" sz="1400" dirty="0"/>
              <a:t>- Prompts NECC staff to create a Casual Hire Form for the AD(s)</a:t>
            </a:r>
          </a:p>
          <a:p>
            <a:pPr marL="457200" indent="-457200">
              <a:buAutoNum type="arabicPeriod"/>
            </a:pPr>
            <a:r>
              <a:rPr lang="en-US" sz="1400" dirty="0">
                <a:ea typeface="+mn-lt"/>
                <a:cs typeface="+mn-lt"/>
              </a:rPr>
              <a:t>*</a:t>
            </a:r>
            <a:r>
              <a:rPr lang="en-US" sz="1400" dirty="0"/>
              <a:t>Is Resource Self Sufficient- Can resource support </a:t>
            </a:r>
            <a:r>
              <a:rPr lang="en-US" sz="1400" err="1"/>
              <a:t>themselve</a:t>
            </a:r>
            <a:r>
              <a:rPr lang="en-US" sz="1400" dirty="0"/>
              <a:t>(s) for up to 72 hours? </a:t>
            </a:r>
          </a:p>
          <a:p>
            <a:pPr marL="457200" indent="-457200">
              <a:buAutoNum type="arabicPeriod"/>
            </a:pPr>
            <a:r>
              <a:rPr lang="en-US" sz="1400" dirty="0"/>
              <a:t>Direct Supervisor Name and Number- For ADs this will be the same as your Sponsoring Official</a:t>
            </a:r>
          </a:p>
          <a:p>
            <a:pPr marL="457200" indent="-457200">
              <a:buAutoNum type="arabicPeriod"/>
            </a:pPr>
            <a:r>
              <a:rPr lang="en-US" sz="1400" dirty="0">
                <a:ea typeface="+mn-lt"/>
                <a:cs typeface="+mn-lt"/>
              </a:rPr>
              <a:t>*</a:t>
            </a:r>
            <a:r>
              <a:rPr lang="en-US" sz="1400" dirty="0"/>
              <a:t>Duty Officer/Fire Manager Name- This is the person that approves your availability from your home unit</a:t>
            </a:r>
          </a:p>
          <a:p>
            <a:pPr marL="457200" indent="-457200">
              <a:buAutoNum type="arabicPeriod"/>
            </a:pPr>
            <a:r>
              <a:rPr lang="en-US" sz="1400" dirty="0">
                <a:ea typeface="+mn-lt"/>
                <a:cs typeface="+mn-lt"/>
              </a:rPr>
              <a:t>*</a:t>
            </a:r>
            <a:r>
              <a:rPr lang="en-US" sz="1400" dirty="0"/>
              <a:t>Duty Officer/Fire Manager email- This field should only contain an email address. This is where the form is sent when submitted</a:t>
            </a:r>
          </a:p>
        </p:txBody>
      </p:sp>
    </p:spTree>
    <p:extLst>
      <p:ext uri="{BB962C8B-B14F-4D97-AF65-F5344CB8AC3E}">
        <p14:creationId xmlns:p14="http://schemas.microsoft.com/office/powerpoint/2010/main" val="841963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1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1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10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10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10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10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2" dur="10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3">
                                            <p:txEl>
                                              <p:pRg st="10" end="10"/>
                                            </p:txEl>
                                          </p:spTgt>
                                        </p:tgtEl>
                                        <p:attrNameLst>
                                          <p:attrName>style.visibility</p:attrName>
                                        </p:attrNameLst>
                                      </p:cBhvr>
                                      <p:to>
                                        <p:strVal val="visible"/>
                                      </p:to>
                                    </p:set>
                                    <p:anim calcmode="lin" valueType="num">
                                      <p:cBhvr additive="base">
                                        <p:cTn id="67"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8" dur="10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3">
                                            <p:txEl>
                                              <p:pRg st="11" end="11"/>
                                            </p:txEl>
                                          </p:spTgt>
                                        </p:tgtEl>
                                        <p:attrNameLst>
                                          <p:attrName>style.visibility</p:attrName>
                                        </p:attrNameLst>
                                      </p:cBhvr>
                                      <p:to>
                                        <p:strVal val="visible"/>
                                      </p:to>
                                    </p:set>
                                    <p:anim calcmode="lin" valueType="num">
                                      <p:cBhvr additive="base">
                                        <p:cTn id="73"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74" dur="10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3">
                                            <p:txEl>
                                              <p:pRg st="12" end="12"/>
                                            </p:txEl>
                                          </p:spTgt>
                                        </p:tgtEl>
                                        <p:attrNameLst>
                                          <p:attrName>style.visibility</p:attrName>
                                        </p:attrNameLst>
                                      </p:cBhvr>
                                      <p:to>
                                        <p:strVal val="visible"/>
                                      </p:to>
                                    </p:set>
                                    <p:anim calcmode="lin" valueType="num">
                                      <p:cBhvr additive="base">
                                        <p:cTn id="79"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80" dur="10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6199E-5A01-D349-D04E-135892E5E1CC}"/>
              </a:ext>
            </a:extLst>
          </p:cNvPr>
          <p:cNvSpPr>
            <a:spLocks noGrp="1"/>
          </p:cNvSpPr>
          <p:nvPr>
            <p:ph type="title"/>
          </p:nvPr>
        </p:nvSpPr>
        <p:spPr/>
        <p:txBody>
          <a:bodyPr/>
          <a:lstStyle/>
          <a:p>
            <a:r>
              <a:rPr lang="en-US">
                <a:ea typeface="+mj-lt"/>
                <a:cs typeface="+mj-lt"/>
              </a:rPr>
              <a:t>Availability:</a:t>
            </a:r>
            <a:endParaRPr lang="en-US"/>
          </a:p>
        </p:txBody>
      </p:sp>
      <p:sp>
        <p:nvSpPr>
          <p:cNvPr id="3" name="Content Placeholder 2">
            <a:extLst>
              <a:ext uri="{FF2B5EF4-FFF2-40B4-BE49-F238E27FC236}">
                <a16:creationId xmlns:a16="http://schemas.microsoft.com/office/drawing/2014/main" id="{06C83C72-7D97-E3F6-E117-3636D6C339B6}"/>
              </a:ext>
            </a:extLst>
          </p:cNvPr>
          <p:cNvSpPr>
            <a:spLocks noGrp="1"/>
          </p:cNvSpPr>
          <p:nvPr>
            <p:ph idx="1"/>
          </p:nvPr>
        </p:nvSpPr>
        <p:spPr>
          <a:xfrm>
            <a:off x="939650" y="3010950"/>
            <a:ext cx="10185360" cy="1196086"/>
          </a:xfrm>
        </p:spPr>
        <p:txBody>
          <a:bodyPr vert="horz" lIns="91440" tIns="45720" rIns="91440" bIns="45720" rtlCol="0" anchor="t">
            <a:normAutofit/>
          </a:bodyPr>
          <a:lstStyle/>
          <a:p>
            <a:pPr marL="0" indent="0" algn="ctr">
              <a:buNone/>
            </a:pPr>
            <a:r>
              <a:rPr lang="en-US" dirty="0"/>
              <a:t>When a change is made to a resource's availability NECC will send an email notification to both the resource and the approving Duty Officer/Fire Manager confirming that the change has been made. </a:t>
            </a:r>
          </a:p>
        </p:txBody>
      </p:sp>
    </p:spTree>
    <p:extLst>
      <p:ext uri="{BB962C8B-B14F-4D97-AF65-F5344CB8AC3E}">
        <p14:creationId xmlns:p14="http://schemas.microsoft.com/office/powerpoint/2010/main" val="1990311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4464CC-2AC8-8565-075A-1891724AD929}"/>
              </a:ext>
            </a:extLst>
          </p:cNvPr>
          <p:cNvSpPr>
            <a:spLocks noGrp="1"/>
          </p:cNvSpPr>
          <p:nvPr>
            <p:ph type="title"/>
          </p:nvPr>
        </p:nvSpPr>
        <p:spPr/>
        <p:txBody>
          <a:bodyPr/>
          <a:lstStyle/>
          <a:p>
            <a:r>
              <a:rPr lang="en-US"/>
              <a:t>Availability Area:</a:t>
            </a:r>
          </a:p>
        </p:txBody>
      </p:sp>
      <p:sp>
        <p:nvSpPr>
          <p:cNvPr id="4" name="Text Placeholder 3">
            <a:extLst>
              <a:ext uri="{FF2B5EF4-FFF2-40B4-BE49-F238E27FC236}">
                <a16:creationId xmlns:a16="http://schemas.microsoft.com/office/drawing/2014/main" id="{E50CC4A3-EBDA-5F7E-8718-339A9F3138D8}"/>
              </a:ext>
            </a:extLst>
          </p:cNvPr>
          <p:cNvSpPr>
            <a:spLocks noGrp="1"/>
          </p:cNvSpPr>
          <p:nvPr>
            <p:ph type="body" sz="half" idx="15"/>
          </p:nvPr>
        </p:nvSpPr>
        <p:spPr>
          <a:xfrm>
            <a:off x="91818" y="2173863"/>
            <a:ext cx="11960751" cy="4360348"/>
          </a:xfrm>
        </p:spPr>
        <p:txBody>
          <a:bodyPr/>
          <a:lstStyle/>
          <a:p>
            <a:r>
              <a:rPr lang="en-US" sz="1800" dirty="0"/>
              <a:t>This question is often answered incorrectly. There are 7 availability options to choose from:</a:t>
            </a:r>
          </a:p>
          <a:p>
            <a:endParaRPr lang="en-US" sz="1800" dirty="0"/>
          </a:p>
          <a:p>
            <a:pPr marL="285750" indent="-285750">
              <a:buChar char="•"/>
            </a:pPr>
            <a:r>
              <a:rPr lang="en-US" sz="1800" u="sng" dirty="0"/>
              <a:t>Available Local</a:t>
            </a:r>
            <a:r>
              <a:rPr lang="en-US" sz="1800" dirty="0"/>
              <a:t>- Should be used if available for local requests or if expecting a named request</a:t>
            </a:r>
          </a:p>
          <a:p>
            <a:pPr marL="285750" indent="-285750">
              <a:buChar char="•"/>
            </a:pPr>
            <a:r>
              <a:rPr lang="en-US" sz="1800" u="sng" dirty="0"/>
              <a:t>Available GACC</a:t>
            </a:r>
            <a:r>
              <a:rPr lang="en-US" sz="1800" dirty="0"/>
              <a:t>- This means that you only want to be available in your local geographical area (Eastern Area)</a:t>
            </a:r>
            <a:endParaRPr lang="en-US"/>
          </a:p>
          <a:p>
            <a:pPr marL="285750" indent="-285750">
              <a:buChar char="•"/>
            </a:pPr>
            <a:r>
              <a:rPr lang="en-US" sz="1800" u="sng" dirty="0"/>
              <a:t>Available State</a:t>
            </a:r>
            <a:r>
              <a:rPr lang="en-US" sz="1800" dirty="0"/>
              <a:t>- In your state only</a:t>
            </a:r>
          </a:p>
          <a:p>
            <a:pPr marL="285750" indent="-285750">
              <a:buChar char="•"/>
            </a:pPr>
            <a:r>
              <a:rPr lang="en-US" sz="1800" u="sng" dirty="0"/>
              <a:t>Available National</a:t>
            </a:r>
            <a:r>
              <a:rPr lang="en-US" sz="1800" dirty="0"/>
              <a:t>- You can be requested to go anywhere nationwide</a:t>
            </a:r>
          </a:p>
          <a:p>
            <a:pPr marL="285750" indent="-285750">
              <a:buChar char="•"/>
            </a:pPr>
            <a:r>
              <a:rPr lang="en-US" sz="1800" u="sng" dirty="0"/>
              <a:t>Available IMT Only</a:t>
            </a:r>
            <a:r>
              <a:rPr lang="en-US" sz="1800" dirty="0"/>
              <a:t>- For members of one of the Incident Management Teams, they will only get IMT requests</a:t>
            </a:r>
          </a:p>
          <a:p>
            <a:pPr marL="285750" indent="-285750">
              <a:buChar char="•"/>
            </a:pPr>
            <a:r>
              <a:rPr lang="en-US" sz="1800" u="sng" dirty="0"/>
              <a:t>Available Virtually Only</a:t>
            </a:r>
            <a:r>
              <a:rPr lang="en-US" sz="1800" dirty="0"/>
              <a:t>- Virtual assignments only</a:t>
            </a:r>
          </a:p>
          <a:p>
            <a:pPr marL="285750" indent="-285750">
              <a:buChar char="•"/>
            </a:pPr>
            <a:r>
              <a:rPr lang="en-US" sz="1800" u="sng" dirty="0"/>
              <a:t>Unavailable</a:t>
            </a:r>
            <a:r>
              <a:rPr lang="en-US" sz="1800" dirty="0"/>
              <a:t>- To remove a resource from being available</a:t>
            </a:r>
          </a:p>
        </p:txBody>
      </p:sp>
    </p:spTree>
    <p:extLst>
      <p:ext uri="{BB962C8B-B14F-4D97-AF65-F5344CB8AC3E}">
        <p14:creationId xmlns:p14="http://schemas.microsoft.com/office/powerpoint/2010/main" val="3168739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fade">
                                      <p:cBhvr>
                                        <p:cTn id="22" dur="5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fade">
                                      <p:cBhvr>
                                        <p:cTn id="27" dur="500"/>
                                        <p:tgtEl>
                                          <p:spTgt spid="4">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6" end="6"/>
                                            </p:txEl>
                                          </p:spTgt>
                                        </p:tgtEl>
                                        <p:attrNameLst>
                                          <p:attrName>style.visibility</p:attrName>
                                        </p:attrNameLst>
                                      </p:cBhvr>
                                      <p:to>
                                        <p:strVal val="visible"/>
                                      </p:to>
                                    </p:set>
                                    <p:animEffect transition="in" filter="fade">
                                      <p:cBhvr>
                                        <p:cTn id="32" dur="500"/>
                                        <p:tgtEl>
                                          <p:spTgt spid="4">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xEl>
                                              <p:pRg st="7" end="7"/>
                                            </p:txEl>
                                          </p:spTgt>
                                        </p:tgtEl>
                                        <p:attrNameLst>
                                          <p:attrName>style.visibility</p:attrName>
                                        </p:attrNameLst>
                                      </p:cBhvr>
                                      <p:to>
                                        <p:strVal val="visible"/>
                                      </p:to>
                                    </p:set>
                                    <p:animEffect transition="in" filter="fade">
                                      <p:cBhvr>
                                        <p:cTn id="37" dur="500"/>
                                        <p:tgtEl>
                                          <p:spTgt spid="4">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
                                            <p:txEl>
                                              <p:pRg st="8" end="8"/>
                                            </p:txEl>
                                          </p:spTgt>
                                        </p:tgtEl>
                                        <p:attrNameLst>
                                          <p:attrName>style.visibility</p:attrName>
                                        </p:attrNameLst>
                                      </p:cBhvr>
                                      <p:to>
                                        <p:strVal val="visible"/>
                                      </p:to>
                                    </p:set>
                                    <p:animEffect transition="in" filter="fade">
                                      <p:cBhvr>
                                        <p:cTn id="42"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31B1D-AD01-93B0-BE67-40586B089637}"/>
              </a:ext>
            </a:extLst>
          </p:cNvPr>
          <p:cNvSpPr>
            <a:spLocks noGrp="1"/>
          </p:cNvSpPr>
          <p:nvPr>
            <p:ph type="title"/>
          </p:nvPr>
        </p:nvSpPr>
        <p:spPr/>
        <p:txBody>
          <a:bodyPr/>
          <a:lstStyle/>
          <a:p>
            <a:r>
              <a:rPr lang="en-US"/>
              <a:t>Mobilization: Flow</a:t>
            </a:r>
          </a:p>
        </p:txBody>
      </p:sp>
      <p:sp>
        <p:nvSpPr>
          <p:cNvPr id="3" name="TextBox 2">
            <a:extLst>
              <a:ext uri="{FF2B5EF4-FFF2-40B4-BE49-F238E27FC236}">
                <a16:creationId xmlns:a16="http://schemas.microsoft.com/office/drawing/2014/main" id="{CA8F76FA-A25E-B95E-85C5-C44848915DE2}"/>
              </a:ext>
            </a:extLst>
          </p:cNvPr>
          <p:cNvSpPr txBox="1"/>
          <p:nvPr/>
        </p:nvSpPr>
        <p:spPr>
          <a:xfrm>
            <a:off x="250785" y="2488557"/>
            <a:ext cx="204485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Resource Request comes to NECC</a:t>
            </a:r>
          </a:p>
        </p:txBody>
      </p:sp>
      <p:sp>
        <p:nvSpPr>
          <p:cNvPr id="4" name="TextBox 3">
            <a:extLst>
              <a:ext uri="{FF2B5EF4-FFF2-40B4-BE49-F238E27FC236}">
                <a16:creationId xmlns:a16="http://schemas.microsoft.com/office/drawing/2014/main" id="{39BFFC69-120F-C286-66B5-4C8EAFA52A09}"/>
              </a:ext>
            </a:extLst>
          </p:cNvPr>
          <p:cNvSpPr txBox="1"/>
          <p:nvPr/>
        </p:nvSpPr>
        <p:spPr>
          <a:xfrm>
            <a:off x="3356658" y="2363162"/>
            <a:ext cx="1880884"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NECC fills Request with available Resource</a:t>
            </a:r>
          </a:p>
        </p:txBody>
      </p:sp>
      <p:sp>
        <p:nvSpPr>
          <p:cNvPr id="5" name="TextBox 4">
            <a:extLst>
              <a:ext uri="{FF2B5EF4-FFF2-40B4-BE49-F238E27FC236}">
                <a16:creationId xmlns:a16="http://schemas.microsoft.com/office/drawing/2014/main" id="{056C65EF-D731-8486-1B4F-131790B5DA7F}"/>
              </a:ext>
            </a:extLst>
          </p:cNvPr>
          <p:cNvSpPr txBox="1"/>
          <p:nvPr/>
        </p:nvSpPr>
        <p:spPr>
          <a:xfrm>
            <a:off x="6549341" y="2276353"/>
            <a:ext cx="2044859"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NECC assists with securing travel logistics (flights, rental vehicles, ground support)</a:t>
            </a:r>
          </a:p>
        </p:txBody>
      </p:sp>
      <p:sp>
        <p:nvSpPr>
          <p:cNvPr id="6" name="TextBox 5">
            <a:extLst>
              <a:ext uri="{FF2B5EF4-FFF2-40B4-BE49-F238E27FC236}">
                <a16:creationId xmlns:a16="http://schemas.microsoft.com/office/drawing/2014/main" id="{A612CAB5-B0D8-4F96-AC4B-8075547F441C}"/>
              </a:ext>
            </a:extLst>
          </p:cNvPr>
          <p:cNvSpPr txBox="1"/>
          <p:nvPr/>
        </p:nvSpPr>
        <p:spPr>
          <a:xfrm>
            <a:off x="10041036" y="2488556"/>
            <a:ext cx="145648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Resource(s) Mobilizes to Incident</a:t>
            </a:r>
          </a:p>
        </p:txBody>
      </p:sp>
      <p:sp>
        <p:nvSpPr>
          <p:cNvPr id="7" name="Arrow: Right 6">
            <a:extLst>
              <a:ext uri="{FF2B5EF4-FFF2-40B4-BE49-F238E27FC236}">
                <a16:creationId xmlns:a16="http://schemas.microsoft.com/office/drawing/2014/main" id="{D0EAF0D7-ABFC-7E1D-F25C-D316CF070676}"/>
              </a:ext>
            </a:extLst>
          </p:cNvPr>
          <p:cNvSpPr/>
          <p:nvPr/>
        </p:nvSpPr>
        <p:spPr>
          <a:xfrm>
            <a:off x="2372809" y="2652530"/>
            <a:ext cx="800582" cy="45334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8" descr="Paper airplane on a blue background">
            <a:extLst>
              <a:ext uri="{FF2B5EF4-FFF2-40B4-BE49-F238E27FC236}">
                <a16:creationId xmlns:a16="http://schemas.microsoft.com/office/drawing/2014/main" id="{8265CDCB-2DB7-590C-B654-AF880CE5CDAE}"/>
              </a:ext>
            </a:extLst>
          </p:cNvPr>
          <p:cNvPicPr>
            <a:picLocks noChangeAspect="1"/>
          </p:cNvPicPr>
          <p:nvPr/>
        </p:nvPicPr>
        <p:blipFill rotWithShape="1">
          <a:blip r:embed="rId2"/>
          <a:srcRect r="36233" b="633"/>
          <a:stretch/>
        </p:blipFill>
        <p:spPr>
          <a:xfrm>
            <a:off x="403185" y="3789985"/>
            <a:ext cx="1367912" cy="1506207"/>
          </a:xfrm>
          <a:prstGeom prst="rect">
            <a:avLst/>
          </a:prstGeom>
        </p:spPr>
      </p:pic>
      <p:pic>
        <p:nvPicPr>
          <p:cNvPr id="10" name="Picture 10">
            <a:extLst>
              <a:ext uri="{FF2B5EF4-FFF2-40B4-BE49-F238E27FC236}">
                <a16:creationId xmlns:a16="http://schemas.microsoft.com/office/drawing/2014/main" id="{C3E9FC78-59A3-E814-1BC9-E88BFC661BCA}"/>
              </a:ext>
            </a:extLst>
          </p:cNvPr>
          <p:cNvPicPr>
            <a:picLocks noChangeAspect="1"/>
          </p:cNvPicPr>
          <p:nvPr/>
        </p:nvPicPr>
        <p:blipFill>
          <a:blip r:embed="rId3"/>
          <a:stretch>
            <a:fillRect/>
          </a:stretch>
        </p:blipFill>
        <p:spPr>
          <a:xfrm>
            <a:off x="2177971" y="4197763"/>
            <a:ext cx="3919958" cy="2031336"/>
          </a:xfrm>
          <a:prstGeom prst="rect">
            <a:avLst/>
          </a:prstGeom>
        </p:spPr>
      </p:pic>
      <p:pic>
        <p:nvPicPr>
          <p:cNvPr id="11" name="Graphic 11" descr="Checkmark with solid fill">
            <a:extLst>
              <a:ext uri="{FF2B5EF4-FFF2-40B4-BE49-F238E27FC236}">
                <a16:creationId xmlns:a16="http://schemas.microsoft.com/office/drawing/2014/main" id="{C80E867D-29D1-57A1-1AB6-897C7BCC25A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912242" y="4727293"/>
            <a:ext cx="634679" cy="605742"/>
          </a:xfrm>
          <a:prstGeom prst="rect">
            <a:avLst/>
          </a:prstGeom>
        </p:spPr>
      </p:pic>
      <p:sp>
        <p:nvSpPr>
          <p:cNvPr id="12" name="Arrow: Right 11">
            <a:extLst>
              <a:ext uri="{FF2B5EF4-FFF2-40B4-BE49-F238E27FC236}">
                <a16:creationId xmlns:a16="http://schemas.microsoft.com/office/drawing/2014/main" id="{7E9AFF5D-970D-D8EF-D223-270F7363534F}"/>
              </a:ext>
            </a:extLst>
          </p:cNvPr>
          <p:cNvSpPr/>
          <p:nvPr/>
        </p:nvSpPr>
        <p:spPr>
          <a:xfrm>
            <a:off x="5333999" y="2652530"/>
            <a:ext cx="800582" cy="45334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Arrow: Right 12">
            <a:extLst>
              <a:ext uri="{FF2B5EF4-FFF2-40B4-BE49-F238E27FC236}">
                <a16:creationId xmlns:a16="http://schemas.microsoft.com/office/drawing/2014/main" id="{F00B5CF6-88FC-E457-10C2-A164AB9B50E9}"/>
              </a:ext>
            </a:extLst>
          </p:cNvPr>
          <p:cNvSpPr/>
          <p:nvPr/>
        </p:nvSpPr>
        <p:spPr>
          <a:xfrm>
            <a:off x="8844986" y="2652530"/>
            <a:ext cx="800582" cy="45334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Graphic 14" descr="Take Off with solid fill">
            <a:extLst>
              <a:ext uri="{FF2B5EF4-FFF2-40B4-BE49-F238E27FC236}">
                <a16:creationId xmlns:a16="http://schemas.microsoft.com/office/drawing/2014/main" id="{B335A86D-354F-DF87-654C-91242BF9C41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825205" y="4302888"/>
            <a:ext cx="914400" cy="914400"/>
          </a:xfrm>
          <a:prstGeom prst="rect">
            <a:avLst/>
          </a:prstGeom>
        </p:spPr>
      </p:pic>
      <p:pic>
        <p:nvPicPr>
          <p:cNvPr id="16" name="Graphic 16" descr="Car with solid fill">
            <a:extLst>
              <a:ext uri="{FF2B5EF4-FFF2-40B4-BE49-F238E27FC236}">
                <a16:creationId xmlns:a16="http://schemas.microsoft.com/office/drawing/2014/main" id="{FBEDC447-5BF0-9277-D9C7-CF73A6C2B7F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731889" y="5035951"/>
            <a:ext cx="914400" cy="914400"/>
          </a:xfrm>
          <a:prstGeom prst="rect">
            <a:avLst/>
          </a:prstGeom>
        </p:spPr>
      </p:pic>
      <p:pic>
        <p:nvPicPr>
          <p:cNvPr id="18" name="Picture 18" descr="Close-up of woman's hands typing and using a trackpad on a laptop with mug">
            <a:extLst>
              <a:ext uri="{FF2B5EF4-FFF2-40B4-BE49-F238E27FC236}">
                <a16:creationId xmlns:a16="http://schemas.microsoft.com/office/drawing/2014/main" id="{9A37F5BE-0DCE-1641-9BBB-6B9E791366E5}"/>
              </a:ext>
            </a:extLst>
          </p:cNvPr>
          <p:cNvPicPr>
            <a:picLocks noChangeAspect="1"/>
          </p:cNvPicPr>
          <p:nvPr/>
        </p:nvPicPr>
        <p:blipFill>
          <a:blip r:embed="rId10"/>
          <a:stretch>
            <a:fillRect/>
          </a:stretch>
        </p:blipFill>
        <p:spPr>
          <a:xfrm>
            <a:off x="3644096" y="5484664"/>
            <a:ext cx="2743200" cy="1097280"/>
          </a:xfrm>
          <a:prstGeom prst="rect">
            <a:avLst/>
          </a:prstGeom>
        </p:spPr>
      </p:pic>
      <p:pic>
        <p:nvPicPr>
          <p:cNvPr id="22" name="Picture 22">
            <a:extLst>
              <a:ext uri="{FF2B5EF4-FFF2-40B4-BE49-F238E27FC236}">
                <a16:creationId xmlns:a16="http://schemas.microsoft.com/office/drawing/2014/main" id="{42510F45-3F05-B425-0E97-9910614B164B}"/>
              </a:ext>
            </a:extLst>
          </p:cNvPr>
          <p:cNvPicPr>
            <a:picLocks noChangeAspect="1"/>
          </p:cNvPicPr>
          <p:nvPr/>
        </p:nvPicPr>
        <p:blipFill>
          <a:blip r:embed="rId11"/>
          <a:stretch>
            <a:fillRect/>
          </a:stretch>
        </p:blipFill>
        <p:spPr>
          <a:xfrm>
            <a:off x="9248172" y="4199814"/>
            <a:ext cx="2743200" cy="1429207"/>
          </a:xfrm>
          <a:prstGeom prst="rect">
            <a:avLst/>
          </a:prstGeom>
        </p:spPr>
      </p:pic>
    </p:spTree>
    <p:extLst>
      <p:ext uri="{BB962C8B-B14F-4D97-AF65-F5344CB8AC3E}">
        <p14:creationId xmlns:p14="http://schemas.microsoft.com/office/powerpoint/2010/main" val="2481930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1000"/>
                            </p:stCondLst>
                            <p:childTnLst>
                              <p:par>
                                <p:cTn id="9" presetID="10" presetClass="entr" presetSubtype="0" fill="hold" nodeType="afterEffect">
                                  <p:stCondLst>
                                    <p:cond delay="50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8"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0-#ppt_w/2"/>
                                          </p:val>
                                        </p:tav>
                                        <p:tav tm="100000">
                                          <p:val>
                                            <p:strVal val="#ppt_x"/>
                                          </p:val>
                                        </p:tav>
                                      </p:tavLst>
                                    </p:anim>
                                    <p:anim calcmode="lin" valueType="num">
                                      <p:cBhvr additive="base">
                                        <p:cTn id="17" dur="500" fill="hold"/>
                                        <p:tgtEl>
                                          <p:spTgt spid="7"/>
                                        </p:tgtEl>
                                        <p:attrNameLst>
                                          <p:attrName>ppt_y</p:attrName>
                                        </p:attrNameLst>
                                      </p:cBhvr>
                                      <p:tavLst>
                                        <p:tav tm="0">
                                          <p:val>
                                            <p:strVal val="#ppt_y"/>
                                          </p:val>
                                        </p:tav>
                                        <p:tav tm="100000">
                                          <p:val>
                                            <p:strVal val="#ppt_y"/>
                                          </p:val>
                                        </p:tav>
                                      </p:tavLst>
                                    </p:anim>
                                  </p:childTnLst>
                                </p:cTn>
                              </p:par>
                            </p:childTnLst>
                          </p:cTn>
                        </p:par>
                        <p:par>
                          <p:cTn id="18" fill="hold">
                            <p:stCondLst>
                              <p:cond delay="500"/>
                            </p:stCondLst>
                            <p:childTnLst>
                              <p:par>
                                <p:cTn id="19" presetID="10" presetClass="entr" presetSubtype="0" fill="hold" grpId="0" nodeType="afterEffect">
                                  <p:stCondLst>
                                    <p:cond delay="50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childTnLst>
                          </p:cTn>
                        </p:par>
                        <p:par>
                          <p:cTn id="22" fill="hold">
                            <p:stCondLst>
                              <p:cond delay="1500"/>
                            </p:stCondLst>
                            <p:childTnLst>
                              <p:par>
                                <p:cTn id="23" presetID="10" presetClass="entr" presetSubtype="0" fill="hold" nodeType="afterEffect">
                                  <p:stCondLst>
                                    <p:cond delay="50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childTnLst>
                          </p:cTn>
                        </p:par>
                        <p:par>
                          <p:cTn id="26" fill="hold">
                            <p:stCondLst>
                              <p:cond delay="2500"/>
                            </p:stCondLst>
                            <p:childTnLst>
                              <p:par>
                                <p:cTn id="27" presetID="10" presetClass="entr" presetSubtype="0" fill="hold" nodeType="afterEffect">
                                  <p:stCondLst>
                                    <p:cond delay="50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500"/>
                                        <p:tgtEl>
                                          <p:spTgt spid="18"/>
                                        </p:tgtEl>
                                      </p:cBhvr>
                                    </p:animEffect>
                                  </p:childTnLst>
                                </p:cTn>
                              </p:par>
                            </p:childTnLst>
                          </p:cTn>
                        </p:par>
                        <p:par>
                          <p:cTn id="30" fill="hold">
                            <p:stCondLst>
                              <p:cond delay="3500"/>
                            </p:stCondLst>
                            <p:childTnLst>
                              <p:par>
                                <p:cTn id="31" presetID="10" presetClass="entr" presetSubtype="0" fill="hold" nodeType="afterEffect">
                                  <p:stCondLst>
                                    <p:cond delay="50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5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8"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additive="base">
                                        <p:cTn id="38" dur="500" fill="hold"/>
                                        <p:tgtEl>
                                          <p:spTgt spid="12"/>
                                        </p:tgtEl>
                                        <p:attrNameLst>
                                          <p:attrName>ppt_x</p:attrName>
                                        </p:attrNameLst>
                                      </p:cBhvr>
                                      <p:tavLst>
                                        <p:tav tm="0">
                                          <p:val>
                                            <p:strVal val="0-#ppt_w/2"/>
                                          </p:val>
                                        </p:tav>
                                        <p:tav tm="100000">
                                          <p:val>
                                            <p:strVal val="#ppt_x"/>
                                          </p:val>
                                        </p:tav>
                                      </p:tavLst>
                                    </p:anim>
                                    <p:anim calcmode="lin" valueType="num">
                                      <p:cBhvr additive="base">
                                        <p:cTn id="39" dur="500" fill="hold"/>
                                        <p:tgtEl>
                                          <p:spTgt spid="12"/>
                                        </p:tgtEl>
                                        <p:attrNameLst>
                                          <p:attrName>ppt_y</p:attrName>
                                        </p:attrNameLst>
                                      </p:cBhvr>
                                      <p:tavLst>
                                        <p:tav tm="0">
                                          <p:val>
                                            <p:strVal val="#ppt_y"/>
                                          </p:val>
                                        </p:tav>
                                        <p:tav tm="100000">
                                          <p:val>
                                            <p:strVal val="#ppt_y"/>
                                          </p:val>
                                        </p:tav>
                                      </p:tavLst>
                                    </p:anim>
                                  </p:childTnLst>
                                </p:cTn>
                              </p:par>
                            </p:childTnLst>
                          </p:cTn>
                        </p:par>
                        <p:par>
                          <p:cTn id="40" fill="hold">
                            <p:stCondLst>
                              <p:cond delay="500"/>
                            </p:stCondLst>
                            <p:childTnLst>
                              <p:par>
                                <p:cTn id="41" presetID="10" presetClass="entr" presetSubtype="0" fill="hold" grpId="0" nodeType="afterEffect">
                                  <p:stCondLst>
                                    <p:cond delay="750"/>
                                  </p:stCondLst>
                                  <p:childTnLst>
                                    <p:set>
                                      <p:cBhvr>
                                        <p:cTn id="42" dur="1" fill="hold">
                                          <p:stCondLst>
                                            <p:cond delay="0"/>
                                          </p:stCondLst>
                                        </p:cTn>
                                        <p:tgtEl>
                                          <p:spTgt spid="5"/>
                                        </p:tgtEl>
                                        <p:attrNameLst>
                                          <p:attrName>style.visibility</p:attrName>
                                        </p:attrNameLst>
                                      </p:cBhvr>
                                      <p:to>
                                        <p:strVal val="visible"/>
                                      </p:to>
                                    </p:set>
                                    <p:animEffect transition="in" filter="fade">
                                      <p:cBhvr>
                                        <p:cTn id="43" dur="500"/>
                                        <p:tgtEl>
                                          <p:spTgt spid="5"/>
                                        </p:tgtEl>
                                      </p:cBhvr>
                                    </p:animEffect>
                                  </p:childTnLst>
                                </p:cTn>
                              </p:par>
                            </p:childTnLst>
                          </p:cTn>
                        </p:par>
                        <p:par>
                          <p:cTn id="44" fill="hold">
                            <p:stCondLst>
                              <p:cond delay="1750"/>
                            </p:stCondLst>
                            <p:childTnLst>
                              <p:par>
                                <p:cTn id="45" presetID="10" presetClass="entr" presetSubtype="0" fill="hold" nodeType="afterEffect">
                                  <p:stCondLst>
                                    <p:cond delay="75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500"/>
                                        <p:tgtEl>
                                          <p:spTgt spid="14"/>
                                        </p:tgtEl>
                                      </p:cBhvr>
                                    </p:animEffect>
                                  </p:childTnLst>
                                </p:cTn>
                              </p:par>
                            </p:childTnLst>
                          </p:cTn>
                        </p:par>
                        <p:par>
                          <p:cTn id="48" fill="hold">
                            <p:stCondLst>
                              <p:cond delay="3000"/>
                            </p:stCondLst>
                            <p:childTnLst>
                              <p:par>
                                <p:cTn id="49" presetID="10" presetClass="entr" presetSubtype="0" fill="hold" nodeType="afterEffect">
                                  <p:stCondLst>
                                    <p:cond delay="750"/>
                                  </p:stCondLst>
                                  <p:childTnLst>
                                    <p:set>
                                      <p:cBhvr>
                                        <p:cTn id="50" dur="1" fill="hold">
                                          <p:stCondLst>
                                            <p:cond delay="0"/>
                                          </p:stCondLst>
                                        </p:cTn>
                                        <p:tgtEl>
                                          <p:spTgt spid="16"/>
                                        </p:tgtEl>
                                        <p:attrNameLst>
                                          <p:attrName>style.visibility</p:attrName>
                                        </p:attrNameLst>
                                      </p:cBhvr>
                                      <p:to>
                                        <p:strVal val="visible"/>
                                      </p:to>
                                    </p:set>
                                    <p:animEffect transition="in" filter="fade">
                                      <p:cBhvr>
                                        <p:cTn id="51" dur="500"/>
                                        <p:tgtEl>
                                          <p:spTgt spid="16"/>
                                        </p:tgtEl>
                                      </p:cBhvr>
                                    </p:animEffect>
                                  </p:childTnLst>
                                </p:cTn>
                              </p:par>
                            </p:childTnLst>
                          </p:cTn>
                        </p:par>
                      </p:childTnLst>
                    </p:cTn>
                  </p:par>
                  <p:par>
                    <p:cTn id="52" fill="hold">
                      <p:stCondLst>
                        <p:cond delay="indefinite"/>
                      </p:stCondLst>
                      <p:childTnLst>
                        <p:par>
                          <p:cTn id="53" fill="hold">
                            <p:stCondLst>
                              <p:cond delay="0"/>
                            </p:stCondLst>
                            <p:childTnLst>
                              <p:par>
                                <p:cTn id="54" presetID="2" presetClass="entr" presetSubtype="8" fill="hold" grpId="0" nodeType="click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0-#ppt_w/2"/>
                                          </p:val>
                                        </p:tav>
                                        <p:tav tm="100000">
                                          <p:val>
                                            <p:strVal val="#ppt_x"/>
                                          </p:val>
                                        </p:tav>
                                      </p:tavLst>
                                    </p:anim>
                                    <p:anim calcmode="lin" valueType="num">
                                      <p:cBhvr additive="base">
                                        <p:cTn id="57" dur="500" fill="hold"/>
                                        <p:tgtEl>
                                          <p:spTgt spid="13"/>
                                        </p:tgtEl>
                                        <p:attrNameLst>
                                          <p:attrName>ppt_y</p:attrName>
                                        </p:attrNameLst>
                                      </p:cBhvr>
                                      <p:tavLst>
                                        <p:tav tm="0">
                                          <p:val>
                                            <p:strVal val="#ppt_y"/>
                                          </p:val>
                                        </p:tav>
                                        <p:tav tm="100000">
                                          <p:val>
                                            <p:strVal val="#ppt_y"/>
                                          </p:val>
                                        </p:tav>
                                      </p:tavLst>
                                    </p:anim>
                                  </p:childTnLst>
                                </p:cTn>
                              </p:par>
                            </p:childTnLst>
                          </p:cTn>
                        </p:par>
                        <p:par>
                          <p:cTn id="58" fill="hold">
                            <p:stCondLst>
                              <p:cond delay="500"/>
                            </p:stCondLst>
                            <p:childTnLst>
                              <p:par>
                                <p:cTn id="59" presetID="10" presetClass="entr" presetSubtype="0" fill="hold" grpId="0" nodeType="afterEffect">
                                  <p:stCondLst>
                                    <p:cond delay="750"/>
                                  </p:stCondLst>
                                  <p:childTnLst>
                                    <p:set>
                                      <p:cBhvr>
                                        <p:cTn id="60" dur="1" fill="hold">
                                          <p:stCondLst>
                                            <p:cond delay="0"/>
                                          </p:stCondLst>
                                        </p:cTn>
                                        <p:tgtEl>
                                          <p:spTgt spid="6"/>
                                        </p:tgtEl>
                                        <p:attrNameLst>
                                          <p:attrName>style.visibility</p:attrName>
                                        </p:attrNameLst>
                                      </p:cBhvr>
                                      <p:to>
                                        <p:strVal val="visible"/>
                                      </p:to>
                                    </p:set>
                                    <p:animEffect transition="in" filter="fade">
                                      <p:cBhvr>
                                        <p:cTn id="61" dur="500"/>
                                        <p:tgtEl>
                                          <p:spTgt spid="6"/>
                                        </p:tgtEl>
                                      </p:cBhvr>
                                    </p:animEffect>
                                  </p:childTnLst>
                                </p:cTn>
                              </p:par>
                            </p:childTnLst>
                          </p:cTn>
                        </p:par>
                        <p:par>
                          <p:cTn id="62" fill="hold">
                            <p:stCondLst>
                              <p:cond delay="1750"/>
                            </p:stCondLst>
                            <p:childTnLst>
                              <p:par>
                                <p:cTn id="63" presetID="10" presetClass="entr" presetSubtype="0" fill="hold" nodeType="afterEffect">
                                  <p:stCondLst>
                                    <p:cond delay="75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animBg="1"/>
      <p:bldP spid="12" grpId="0" animBg="1"/>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31F92E-9E1B-6332-F88C-96F47FBDAF15}"/>
              </a:ext>
            </a:extLst>
          </p:cNvPr>
          <p:cNvSpPr>
            <a:spLocks noGrp="1"/>
          </p:cNvSpPr>
          <p:nvPr>
            <p:ph type="title"/>
          </p:nvPr>
        </p:nvSpPr>
        <p:spPr/>
        <p:txBody>
          <a:bodyPr/>
          <a:lstStyle/>
          <a:p>
            <a:r>
              <a:rPr lang="en-US"/>
              <a:t>Mobilization: Tips</a:t>
            </a:r>
          </a:p>
        </p:txBody>
      </p:sp>
      <p:sp>
        <p:nvSpPr>
          <p:cNvPr id="3" name="TextBox 2">
            <a:extLst>
              <a:ext uri="{FF2B5EF4-FFF2-40B4-BE49-F238E27FC236}">
                <a16:creationId xmlns:a16="http://schemas.microsoft.com/office/drawing/2014/main" id="{6E4B2B52-C2D1-E562-173E-DCCB568EABE9}"/>
              </a:ext>
            </a:extLst>
          </p:cNvPr>
          <p:cNvSpPr txBox="1"/>
          <p:nvPr/>
        </p:nvSpPr>
        <p:spPr>
          <a:xfrm>
            <a:off x="742708" y="2334228"/>
            <a:ext cx="10716227" cy="388484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nSpc>
                <a:spcPct val="200000"/>
              </a:lnSpc>
              <a:buFont typeface="Arial"/>
              <a:buChar char="•"/>
            </a:pPr>
            <a:r>
              <a:rPr lang="en-US" dirty="0"/>
              <a:t>DO NOT mobilize without a Casual Hire Form</a:t>
            </a:r>
          </a:p>
          <a:p>
            <a:pPr marL="285750" indent="-285750">
              <a:lnSpc>
                <a:spcPct val="200000"/>
              </a:lnSpc>
              <a:buFont typeface="Arial"/>
              <a:buChar char="•"/>
            </a:pPr>
            <a:r>
              <a:rPr lang="en-US" dirty="0"/>
              <a:t>POV mileage, covers trip to the airport for mobilization, not return mileage if being dropped off</a:t>
            </a:r>
          </a:p>
          <a:p>
            <a:pPr marL="285750" indent="-285750">
              <a:lnSpc>
                <a:spcPct val="200000"/>
              </a:lnSpc>
              <a:buFont typeface="Arial"/>
              <a:buChar char="•"/>
            </a:pPr>
            <a:r>
              <a:rPr lang="en-US" dirty="0"/>
              <a:t>Make sure you have needed forms (most up to date)</a:t>
            </a:r>
          </a:p>
          <a:p>
            <a:pPr marL="285750" indent="-285750">
              <a:lnSpc>
                <a:spcPct val="200000"/>
              </a:lnSpc>
              <a:buFont typeface="Arial"/>
              <a:buChar char="•"/>
            </a:pPr>
            <a:r>
              <a:rPr lang="en-US" dirty="0"/>
              <a:t>If you will be using government computer(s), make sure you have taken internet security training and have active </a:t>
            </a:r>
            <a:r>
              <a:rPr lang="en-US" dirty="0" err="1"/>
              <a:t>FireNet</a:t>
            </a:r>
            <a:r>
              <a:rPr lang="en-US" dirty="0"/>
              <a:t> Account and access if supporting Dispatch or IMT</a:t>
            </a:r>
          </a:p>
          <a:p>
            <a:pPr marL="285750" indent="-285750">
              <a:lnSpc>
                <a:spcPct val="200000"/>
              </a:lnSpc>
              <a:buFont typeface="Arial"/>
              <a:buChar char="•"/>
            </a:pPr>
            <a:r>
              <a:rPr lang="en-US" dirty="0"/>
              <a:t>Track with NECC until arrival at incident, then track with Incident Dispatch. Provide RON locations and inform NECC of deviation from planned itinerary so we can document</a:t>
            </a:r>
          </a:p>
        </p:txBody>
      </p:sp>
    </p:spTree>
    <p:extLst>
      <p:ext uri="{BB962C8B-B14F-4D97-AF65-F5344CB8AC3E}">
        <p14:creationId xmlns:p14="http://schemas.microsoft.com/office/powerpoint/2010/main" val="4237292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75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84D7C-047C-E514-EC92-43AFD1786E0A}"/>
              </a:ext>
            </a:extLst>
          </p:cNvPr>
          <p:cNvSpPr>
            <a:spLocks noGrp="1"/>
          </p:cNvSpPr>
          <p:nvPr>
            <p:ph type="title"/>
          </p:nvPr>
        </p:nvSpPr>
        <p:spPr/>
        <p:txBody>
          <a:bodyPr/>
          <a:lstStyle/>
          <a:p>
            <a:r>
              <a:rPr lang="en-US"/>
              <a:t>Demobilization:</a:t>
            </a:r>
          </a:p>
        </p:txBody>
      </p:sp>
      <p:sp>
        <p:nvSpPr>
          <p:cNvPr id="3" name="TextBox 2">
            <a:extLst>
              <a:ext uri="{FF2B5EF4-FFF2-40B4-BE49-F238E27FC236}">
                <a16:creationId xmlns:a16="http://schemas.microsoft.com/office/drawing/2014/main" id="{09D0EA6E-B718-B429-5E79-FFEC2782C83D}"/>
              </a:ext>
            </a:extLst>
          </p:cNvPr>
          <p:cNvSpPr txBox="1"/>
          <p:nvPr/>
        </p:nvSpPr>
        <p:spPr>
          <a:xfrm>
            <a:off x="1099594" y="2054507"/>
            <a:ext cx="999281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gn="ctr">
              <a:buFont typeface="Wingdings"/>
              <a:buChar char="ü"/>
            </a:pPr>
            <a:r>
              <a:rPr lang="en-US" dirty="0"/>
              <a:t>Make sure you complete the DEMOB PROCESS and provide travel details to Incident Dispatch BEFORE you leave assignment.</a:t>
            </a:r>
          </a:p>
        </p:txBody>
      </p:sp>
      <p:sp>
        <p:nvSpPr>
          <p:cNvPr id="4" name="TextBox 3">
            <a:extLst>
              <a:ext uri="{FF2B5EF4-FFF2-40B4-BE49-F238E27FC236}">
                <a16:creationId xmlns:a16="http://schemas.microsoft.com/office/drawing/2014/main" id="{20255BD2-631F-CEE5-CEDF-DCD379C62AEE}"/>
              </a:ext>
            </a:extLst>
          </p:cNvPr>
          <p:cNvSpPr txBox="1"/>
          <p:nvPr/>
        </p:nvSpPr>
        <p:spPr>
          <a:xfrm>
            <a:off x="762002" y="2912962"/>
            <a:ext cx="1060047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Wingdings"/>
              <a:buChar char="ü"/>
            </a:pPr>
            <a:r>
              <a:rPr lang="en-US"/>
              <a:t>IF CREW, notify NECC of </a:t>
            </a:r>
            <a:r>
              <a:rPr lang="en-US" err="1"/>
              <a:t>Demob</a:t>
            </a:r>
            <a:r>
              <a:rPr lang="en-US"/>
              <a:t> in advance so we can assist coordination of logistics upon return.</a:t>
            </a:r>
          </a:p>
        </p:txBody>
      </p:sp>
      <p:sp>
        <p:nvSpPr>
          <p:cNvPr id="5" name="TextBox 4">
            <a:extLst>
              <a:ext uri="{FF2B5EF4-FFF2-40B4-BE49-F238E27FC236}">
                <a16:creationId xmlns:a16="http://schemas.microsoft.com/office/drawing/2014/main" id="{52555859-710D-FB94-4A63-11AB0E2C7873}"/>
              </a:ext>
            </a:extLst>
          </p:cNvPr>
          <p:cNvSpPr txBox="1"/>
          <p:nvPr/>
        </p:nvSpPr>
        <p:spPr>
          <a:xfrm>
            <a:off x="1986987" y="5025342"/>
            <a:ext cx="8218025"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gn="ctr">
              <a:buFont typeface="Wingdings"/>
              <a:buChar char="ü"/>
            </a:pPr>
            <a:r>
              <a:rPr lang="en-US" dirty="0"/>
              <a:t>When you return home from assignment, inform NECC via phone or email. </a:t>
            </a:r>
          </a:p>
          <a:p>
            <a:pPr algn="ctr"/>
            <a:r>
              <a:rPr lang="en-US" dirty="0"/>
              <a:t>Please do not call outside of business hours unless there is an emergency.</a:t>
            </a:r>
          </a:p>
        </p:txBody>
      </p:sp>
      <p:sp>
        <p:nvSpPr>
          <p:cNvPr id="6" name="TextBox 5">
            <a:extLst>
              <a:ext uri="{FF2B5EF4-FFF2-40B4-BE49-F238E27FC236}">
                <a16:creationId xmlns:a16="http://schemas.microsoft.com/office/drawing/2014/main" id="{0DF1AA81-C835-ED44-AD0B-86D2BB771797}"/>
              </a:ext>
            </a:extLst>
          </p:cNvPr>
          <p:cNvSpPr txBox="1"/>
          <p:nvPr/>
        </p:nvSpPr>
        <p:spPr>
          <a:xfrm>
            <a:off x="1977342" y="3491695"/>
            <a:ext cx="816979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Wingdings"/>
              <a:buChar char="ü"/>
            </a:pPr>
            <a:r>
              <a:rPr lang="en-US"/>
              <a:t>Get Timesheet signed at incident, by direct supervisor or Finance Section.</a:t>
            </a:r>
          </a:p>
        </p:txBody>
      </p:sp>
      <p:sp>
        <p:nvSpPr>
          <p:cNvPr id="7" name="TextBox 6">
            <a:extLst>
              <a:ext uri="{FF2B5EF4-FFF2-40B4-BE49-F238E27FC236}">
                <a16:creationId xmlns:a16="http://schemas.microsoft.com/office/drawing/2014/main" id="{A4D240C0-5C5C-DBCD-40B1-05ACC5F6CA39}"/>
              </a:ext>
            </a:extLst>
          </p:cNvPr>
          <p:cNvSpPr txBox="1"/>
          <p:nvPr/>
        </p:nvSpPr>
        <p:spPr>
          <a:xfrm>
            <a:off x="887392" y="4118659"/>
            <a:ext cx="10417215"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gn="ctr">
              <a:buFont typeface="Wingdings"/>
              <a:buChar char="ü"/>
            </a:pPr>
            <a:r>
              <a:rPr lang="en-US"/>
              <a:t>Have </a:t>
            </a:r>
            <a:r>
              <a:rPr lang="en-US" u="sng"/>
              <a:t>PERFORMANCE EVALUATION</a:t>
            </a:r>
            <a:r>
              <a:rPr lang="en-US"/>
              <a:t> completed by appropriate incident supervisor. </a:t>
            </a:r>
          </a:p>
          <a:p>
            <a:pPr algn="ctr"/>
            <a:r>
              <a:rPr lang="en-US"/>
              <a:t>Required for all ADs.</a:t>
            </a:r>
          </a:p>
        </p:txBody>
      </p:sp>
      <p:sp>
        <p:nvSpPr>
          <p:cNvPr id="14" name="Rectangle: Rounded Corners 13">
            <a:extLst>
              <a:ext uri="{FF2B5EF4-FFF2-40B4-BE49-F238E27FC236}">
                <a16:creationId xmlns:a16="http://schemas.microsoft.com/office/drawing/2014/main" id="{30A57294-5FC6-BBD5-5D11-745D9AD09C86}"/>
              </a:ext>
            </a:extLst>
          </p:cNvPr>
          <p:cNvSpPr/>
          <p:nvPr/>
        </p:nvSpPr>
        <p:spPr>
          <a:xfrm>
            <a:off x="2305291" y="6028479"/>
            <a:ext cx="7513899" cy="70412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u="sng">
                <a:solidFill>
                  <a:srgbClr val="FF0000"/>
                </a:solidFill>
                <a:ea typeface="+mn-lt"/>
                <a:cs typeface="+mn-lt"/>
              </a:rPr>
              <a:t>NOTIFY NECC IMMEDIATELY OF EMERGENCY DEMOBILIZATION</a:t>
            </a:r>
          </a:p>
        </p:txBody>
      </p:sp>
    </p:spTree>
    <p:extLst>
      <p:ext uri="{BB962C8B-B14F-4D97-AF65-F5344CB8AC3E}">
        <p14:creationId xmlns:p14="http://schemas.microsoft.com/office/powerpoint/2010/main" val="2225028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75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1000"/>
                                        <p:tgtEl>
                                          <p:spTgt spid="5"/>
                                        </p:tgtEl>
                                      </p:cBhvr>
                                    </p:animEffect>
                                    <p:anim calcmode="lin" valueType="num">
                                      <p:cBhvr>
                                        <p:cTn id="36" dur="1000" fill="hold"/>
                                        <p:tgtEl>
                                          <p:spTgt spid="5"/>
                                        </p:tgtEl>
                                        <p:attrNameLst>
                                          <p:attrName>ppt_x</p:attrName>
                                        </p:attrNameLst>
                                      </p:cBhvr>
                                      <p:tavLst>
                                        <p:tav tm="0">
                                          <p:val>
                                            <p:strVal val="#ppt_x"/>
                                          </p:val>
                                        </p:tav>
                                        <p:tav tm="100000">
                                          <p:val>
                                            <p:strVal val="#ppt_x"/>
                                          </p:val>
                                        </p:tav>
                                      </p:tavLst>
                                    </p:anim>
                                    <p:anim calcmode="lin" valueType="num">
                                      <p:cBhvr>
                                        <p:cTn id="3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0" presetClass="entr" presetSubtype="0" repeatCount="5000"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1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997C427-0509-C7D8-9D5E-8B23B5A205B1}"/>
              </a:ext>
            </a:extLst>
          </p:cNvPr>
          <p:cNvSpPr txBox="1"/>
          <p:nvPr/>
        </p:nvSpPr>
        <p:spPr>
          <a:xfrm>
            <a:off x="2327753" y="1711890"/>
            <a:ext cx="7540015"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dirty="0"/>
              <a:t>Who submits NERV Paperwork?</a:t>
            </a:r>
          </a:p>
        </p:txBody>
      </p:sp>
      <p:sp>
        <p:nvSpPr>
          <p:cNvPr id="3" name="TextBox 2">
            <a:extLst>
              <a:ext uri="{FF2B5EF4-FFF2-40B4-BE49-F238E27FC236}">
                <a16:creationId xmlns:a16="http://schemas.microsoft.com/office/drawing/2014/main" id="{3B3E04ED-751F-F146-F0D6-1236B3046E43}"/>
              </a:ext>
            </a:extLst>
          </p:cNvPr>
          <p:cNvSpPr txBox="1"/>
          <p:nvPr/>
        </p:nvSpPr>
        <p:spPr>
          <a:xfrm>
            <a:off x="5031287" y="2766163"/>
            <a:ext cx="2129424"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8000" dirty="0"/>
              <a:t>YOU</a:t>
            </a:r>
          </a:p>
        </p:txBody>
      </p:sp>
      <p:sp>
        <p:nvSpPr>
          <p:cNvPr id="4" name="TextBox 3">
            <a:extLst>
              <a:ext uri="{FF2B5EF4-FFF2-40B4-BE49-F238E27FC236}">
                <a16:creationId xmlns:a16="http://schemas.microsoft.com/office/drawing/2014/main" id="{C05674E3-BAB2-9CD0-002C-A1EB26A8F2CF}"/>
              </a:ext>
            </a:extLst>
          </p:cNvPr>
          <p:cNvSpPr txBox="1"/>
          <p:nvPr/>
        </p:nvSpPr>
        <p:spPr>
          <a:xfrm>
            <a:off x="2755725" y="4676383"/>
            <a:ext cx="668054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For details, visit the NERV website: </a:t>
            </a:r>
            <a:r>
              <a:rPr lang="en-US" dirty="0">
                <a:ea typeface="+mn-lt"/>
                <a:cs typeface="+mn-lt"/>
                <a:hlinkClick r:id="rId2"/>
              </a:rPr>
              <a:t>https://nerv.firenet.gov/</a:t>
            </a:r>
            <a:endParaRPr lang="en-US" dirty="0"/>
          </a:p>
        </p:txBody>
      </p:sp>
    </p:spTree>
    <p:extLst>
      <p:ext uri="{BB962C8B-B14F-4D97-AF65-F5344CB8AC3E}">
        <p14:creationId xmlns:p14="http://schemas.microsoft.com/office/powerpoint/2010/main" val="3756437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BF787A-87A0-0A80-65B8-8E2ADB8DDAFC}"/>
              </a:ext>
            </a:extLst>
          </p:cNvPr>
          <p:cNvSpPr>
            <a:spLocks noGrp="1"/>
          </p:cNvSpPr>
          <p:nvPr>
            <p:ph type="title"/>
          </p:nvPr>
        </p:nvSpPr>
        <p:spPr/>
        <p:txBody>
          <a:bodyPr/>
          <a:lstStyle/>
          <a:p>
            <a:r>
              <a:rPr lang="en-US" dirty="0"/>
              <a:t>Reimbursement Process: </a:t>
            </a:r>
            <a:r>
              <a:rPr lang="en-US" sz="2400" dirty="0"/>
              <a:t>what to submit</a:t>
            </a:r>
          </a:p>
        </p:txBody>
      </p:sp>
      <p:sp>
        <p:nvSpPr>
          <p:cNvPr id="3" name="TextBox 2">
            <a:extLst>
              <a:ext uri="{FF2B5EF4-FFF2-40B4-BE49-F238E27FC236}">
                <a16:creationId xmlns:a16="http://schemas.microsoft.com/office/drawing/2014/main" id="{1397CEF4-1CB5-FEDB-705A-CC04D434C87A}"/>
              </a:ext>
            </a:extLst>
          </p:cNvPr>
          <p:cNvSpPr txBox="1"/>
          <p:nvPr/>
        </p:nvSpPr>
        <p:spPr>
          <a:xfrm>
            <a:off x="477865" y="2266627"/>
            <a:ext cx="11475202" cy="31085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AutoNum type="arabicPeriod"/>
            </a:pPr>
            <a:r>
              <a:rPr lang="en-US" sz="2800" dirty="0"/>
              <a:t>OF-288 Time Sheet – SIGNED</a:t>
            </a:r>
          </a:p>
          <a:p>
            <a:pPr marL="342900" indent="-342900">
              <a:buAutoNum type="arabicPeriod"/>
            </a:pPr>
            <a:r>
              <a:rPr lang="en-US" sz="2800" dirty="0"/>
              <a:t>PMS-934 Casual Hire Form – SIGNED</a:t>
            </a:r>
          </a:p>
          <a:p>
            <a:pPr marL="342900" indent="-342900">
              <a:buAutoNum type="arabicPeriod"/>
            </a:pPr>
            <a:r>
              <a:rPr lang="en-US" sz="2800" dirty="0"/>
              <a:t>Travel Worksheet</a:t>
            </a:r>
          </a:p>
          <a:p>
            <a:pPr marL="342900" indent="-342900">
              <a:buAutoNum type="arabicPeriod"/>
            </a:pPr>
            <a:r>
              <a:rPr lang="en-US" sz="2800" dirty="0"/>
              <a:t>Receipts</a:t>
            </a:r>
          </a:p>
          <a:p>
            <a:pPr marL="342900" indent="-342900">
              <a:buAutoNum type="arabicPeriod"/>
            </a:pPr>
            <a:r>
              <a:rPr lang="en-US" sz="2800" dirty="0"/>
              <a:t>Copy of Resource Order if lodging over per diem - letter if available</a:t>
            </a:r>
          </a:p>
          <a:p>
            <a:pPr marL="342900" indent="-342900">
              <a:buAutoNum type="arabicPeriod"/>
            </a:pPr>
            <a:r>
              <a:rPr lang="en-US" sz="2800" dirty="0"/>
              <a:t>Image of mileage if claiming POV mileage </a:t>
            </a:r>
            <a:endParaRPr lang="en-US" dirty="0"/>
          </a:p>
          <a:p>
            <a:r>
              <a:rPr lang="en-US" sz="2800" dirty="0"/>
              <a:t>(google maps screenshot indicating distance, not picture of odometer)</a:t>
            </a:r>
            <a:endParaRPr lang="en-US"/>
          </a:p>
        </p:txBody>
      </p:sp>
      <p:sp>
        <p:nvSpPr>
          <p:cNvPr id="4" name="TextBox 3">
            <a:extLst>
              <a:ext uri="{FF2B5EF4-FFF2-40B4-BE49-F238E27FC236}">
                <a16:creationId xmlns:a16="http://schemas.microsoft.com/office/drawing/2014/main" id="{5E24CBD9-A186-116A-6D1C-D3A236EDA890}"/>
              </a:ext>
            </a:extLst>
          </p:cNvPr>
          <p:cNvSpPr txBox="1"/>
          <p:nvPr/>
        </p:nvSpPr>
        <p:spPr>
          <a:xfrm>
            <a:off x="1130084" y="5766661"/>
            <a:ext cx="9899542"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b="1" u="sng" dirty="0">
                <a:solidFill>
                  <a:schemeClr val="bg1"/>
                </a:solidFill>
              </a:rPr>
              <a:t>Don’t Forget! </a:t>
            </a:r>
            <a:endParaRPr lang="en-US" dirty="0">
              <a:solidFill>
                <a:schemeClr val="bg1"/>
              </a:solidFill>
            </a:endParaRPr>
          </a:p>
          <a:p>
            <a:pPr algn="ctr"/>
            <a:r>
              <a:rPr lang="en-US" sz="2800" b="1" u="sng" dirty="0">
                <a:solidFill>
                  <a:schemeClr val="bg1"/>
                </a:solidFill>
              </a:rPr>
              <a:t>Evaluations required for every assignment</a:t>
            </a:r>
            <a:endParaRPr lang="en-US" dirty="0">
              <a:solidFill>
                <a:schemeClr val="bg1"/>
              </a:solidFill>
            </a:endParaRPr>
          </a:p>
        </p:txBody>
      </p:sp>
    </p:spTree>
    <p:extLst>
      <p:ext uri="{BB962C8B-B14F-4D97-AF65-F5344CB8AC3E}">
        <p14:creationId xmlns:p14="http://schemas.microsoft.com/office/powerpoint/2010/main" val="2790464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EA9D21-789C-24A1-AFAE-597DD5EC2E06}"/>
              </a:ext>
            </a:extLst>
          </p:cNvPr>
          <p:cNvSpPr>
            <a:spLocks noGrp="1"/>
          </p:cNvSpPr>
          <p:nvPr>
            <p:ph type="title"/>
          </p:nvPr>
        </p:nvSpPr>
        <p:spPr/>
        <p:txBody>
          <a:bodyPr/>
          <a:lstStyle/>
          <a:p>
            <a:r>
              <a:rPr lang="en-US" dirty="0"/>
              <a:t>Reimbursement Process: </a:t>
            </a:r>
            <a:r>
              <a:rPr lang="en-US" sz="2400" dirty="0"/>
              <a:t>2 ways to process</a:t>
            </a:r>
          </a:p>
        </p:txBody>
      </p:sp>
      <p:sp>
        <p:nvSpPr>
          <p:cNvPr id="3" name="TextBox 2">
            <a:extLst>
              <a:ext uri="{FF2B5EF4-FFF2-40B4-BE49-F238E27FC236}">
                <a16:creationId xmlns:a16="http://schemas.microsoft.com/office/drawing/2014/main" id="{3299E7C2-6DA7-D59A-A317-D5208AE73AC3}"/>
              </a:ext>
            </a:extLst>
          </p:cNvPr>
          <p:cNvSpPr txBox="1"/>
          <p:nvPr/>
        </p:nvSpPr>
        <p:spPr>
          <a:xfrm>
            <a:off x="1670456" y="6309005"/>
            <a:ext cx="9242583"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Setting up as Traveler in ETS2 takes 10-15 days from submission of Vender Code Form</a:t>
            </a:r>
            <a:endParaRPr lang="en-US"/>
          </a:p>
          <a:p>
            <a:endParaRPr lang="en-US" dirty="0"/>
          </a:p>
        </p:txBody>
      </p:sp>
      <p:sp>
        <p:nvSpPr>
          <p:cNvPr id="4" name="TextBox 3">
            <a:extLst>
              <a:ext uri="{FF2B5EF4-FFF2-40B4-BE49-F238E27FC236}">
                <a16:creationId xmlns:a16="http://schemas.microsoft.com/office/drawing/2014/main" id="{A2E69F7E-0646-83BD-750F-23579E271FF9}"/>
              </a:ext>
            </a:extLst>
          </p:cNvPr>
          <p:cNvSpPr txBox="1"/>
          <p:nvPr/>
        </p:nvSpPr>
        <p:spPr>
          <a:xfrm>
            <a:off x="789709" y="2043545"/>
            <a:ext cx="4064576" cy="369332"/>
          </a:xfrm>
          <a:prstGeom prst="rect">
            <a:avLst/>
          </a:prstGeom>
          <a:noFill/>
          <a:ln>
            <a:solidFill>
              <a:schemeClr val="bg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Casual Pay – Incident Payment Center</a:t>
            </a:r>
          </a:p>
        </p:txBody>
      </p:sp>
      <p:sp>
        <p:nvSpPr>
          <p:cNvPr id="5" name="TextBox 4">
            <a:extLst>
              <a:ext uri="{FF2B5EF4-FFF2-40B4-BE49-F238E27FC236}">
                <a16:creationId xmlns:a16="http://schemas.microsoft.com/office/drawing/2014/main" id="{F088F368-FD6F-4B5A-8368-432F627AFF99}"/>
              </a:ext>
            </a:extLst>
          </p:cNvPr>
          <p:cNvSpPr txBox="1"/>
          <p:nvPr/>
        </p:nvSpPr>
        <p:spPr>
          <a:xfrm>
            <a:off x="6556663" y="2043544"/>
            <a:ext cx="3726871" cy="369332"/>
          </a:xfrm>
          <a:prstGeom prst="rect">
            <a:avLst/>
          </a:prstGeom>
          <a:noFill/>
          <a:ln>
            <a:solidFill>
              <a:schemeClr val="bg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ETS2 – Government Travel System</a:t>
            </a:r>
          </a:p>
        </p:txBody>
      </p:sp>
      <p:sp>
        <p:nvSpPr>
          <p:cNvPr id="6" name="Arrow: Down 5">
            <a:extLst>
              <a:ext uri="{FF2B5EF4-FFF2-40B4-BE49-F238E27FC236}">
                <a16:creationId xmlns:a16="http://schemas.microsoft.com/office/drawing/2014/main" id="{14D06267-BA2D-80DC-9669-4A50F11F6EAE}"/>
              </a:ext>
            </a:extLst>
          </p:cNvPr>
          <p:cNvSpPr/>
          <p:nvPr/>
        </p:nvSpPr>
        <p:spPr>
          <a:xfrm>
            <a:off x="2547504" y="2493818"/>
            <a:ext cx="346363" cy="27709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Down 6">
            <a:extLst>
              <a:ext uri="{FF2B5EF4-FFF2-40B4-BE49-F238E27FC236}">
                <a16:creationId xmlns:a16="http://schemas.microsoft.com/office/drawing/2014/main" id="{E347850A-4981-F260-EAF2-22FAA1AAA596}"/>
              </a:ext>
            </a:extLst>
          </p:cNvPr>
          <p:cNvSpPr/>
          <p:nvPr/>
        </p:nvSpPr>
        <p:spPr>
          <a:xfrm>
            <a:off x="8323117" y="2493817"/>
            <a:ext cx="346363" cy="27709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3177C942-0BB6-3ADD-BD89-FAE7D6F5790C}"/>
              </a:ext>
            </a:extLst>
          </p:cNvPr>
          <p:cNvSpPr txBox="1"/>
          <p:nvPr/>
        </p:nvSpPr>
        <p:spPr>
          <a:xfrm>
            <a:off x="652220" y="2976965"/>
            <a:ext cx="4132880"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gn="ctr">
              <a:buFont typeface="Arial,Sans-Serif"/>
              <a:buChar char="•"/>
            </a:pPr>
            <a:r>
              <a:rPr lang="en-US" dirty="0">
                <a:ea typeface="+mn-lt"/>
                <a:cs typeface="+mn-lt"/>
              </a:rPr>
              <a:t>All OF-288s</a:t>
            </a:r>
            <a:endParaRPr lang="en-US"/>
          </a:p>
          <a:p>
            <a:pPr algn="ctr"/>
            <a:endParaRPr lang="en-US" dirty="0"/>
          </a:p>
          <a:p>
            <a:pPr marL="285750" indent="-285750" algn="ctr">
              <a:buFont typeface="Arial"/>
              <a:buChar char="•"/>
            </a:pPr>
            <a:r>
              <a:rPr lang="en-US" dirty="0"/>
              <a:t>All Travel, if none to the conditions listed to the right are present</a:t>
            </a:r>
          </a:p>
        </p:txBody>
      </p:sp>
      <p:sp>
        <p:nvSpPr>
          <p:cNvPr id="9" name="TextBox 8">
            <a:extLst>
              <a:ext uri="{FF2B5EF4-FFF2-40B4-BE49-F238E27FC236}">
                <a16:creationId xmlns:a16="http://schemas.microsoft.com/office/drawing/2014/main" id="{A168B38C-8707-9B96-37CA-8DD99B34F521}"/>
              </a:ext>
            </a:extLst>
          </p:cNvPr>
          <p:cNvSpPr txBox="1"/>
          <p:nvPr/>
        </p:nvSpPr>
        <p:spPr>
          <a:xfrm>
            <a:off x="5915187" y="2970507"/>
            <a:ext cx="5179015" cy="31393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t>Travel Only, IF...</a:t>
            </a:r>
            <a:endParaRPr lang="en-US"/>
          </a:p>
          <a:p>
            <a:pPr algn="ctr"/>
            <a:endParaRPr lang="en-US" dirty="0"/>
          </a:p>
          <a:p>
            <a:pPr marL="285750" indent="-285750" algn="ctr">
              <a:buFont typeface="Arial"/>
              <a:buChar char="•"/>
            </a:pPr>
            <a:r>
              <a:rPr lang="en-US" dirty="0"/>
              <a:t>Lodging over per diem</a:t>
            </a:r>
          </a:p>
          <a:p>
            <a:pPr marL="285750" indent="-285750" algn="ctr">
              <a:buFont typeface="Arial"/>
              <a:buChar char="•"/>
            </a:pPr>
            <a:r>
              <a:rPr lang="en-US" dirty="0"/>
              <a:t>Training related travel</a:t>
            </a:r>
          </a:p>
          <a:p>
            <a:pPr marL="285750" indent="-285750" algn="ctr">
              <a:buFont typeface="Arial"/>
              <a:buChar char="•"/>
            </a:pPr>
            <a:r>
              <a:rPr lang="en-US" dirty="0"/>
              <a:t>Rental Vehicle rented by AD</a:t>
            </a:r>
          </a:p>
          <a:p>
            <a:pPr marL="285750" indent="-285750" algn="ctr">
              <a:buFont typeface="Arial"/>
              <a:buChar char="•"/>
            </a:pPr>
            <a:r>
              <a:rPr lang="en-US" dirty="0"/>
              <a:t>Misc reimbursements outside standard incident business </a:t>
            </a:r>
            <a:r>
              <a:rPr lang="en-US" dirty="0" err="1"/>
              <a:t>allowables</a:t>
            </a:r>
            <a:r>
              <a:rPr lang="en-US" dirty="0"/>
              <a:t> </a:t>
            </a:r>
          </a:p>
          <a:p>
            <a:pPr marL="285750" indent="-285750" algn="ctr">
              <a:buFont typeface="Arial"/>
              <a:buChar char="•"/>
            </a:pPr>
            <a:r>
              <a:rPr lang="en-US" dirty="0"/>
              <a:t>Incident assignment OVER 30 days long</a:t>
            </a:r>
          </a:p>
          <a:p>
            <a:pPr marL="285750" indent="-285750" algn="ctr">
              <a:buFont typeface="Arial"/>
              <a:buChar char="•"/>
            </a:pPr>
            <a:r>
              <a:rPr lang="en-US" dirty="0">
                <a:ea typeface="+mn-lt"/>
                <a:cs typeface="+mn-lt"/>
                <a:hlinkClick r:id="rId2"/>
              </a:rPr>
              <a:t>https://www.fs.usda.gov/sites/default/files/2022-05/2022usfscasualtravelpolicy.pdf</a:t>
            </a:r>
            <a:endParaRPr lang="en-US" dirty="0">
              <a:ea typeface="+mn-lt"/>
              <a:cs typeface="+mn-lt"/>
            </a:endParaRPr>
          </a:p>
          <a:p>
            <a:pPr marL="285750" indent="-285750" algn="ctr">
              <a:buFont typeface="Arial"/>
              <a:buChar char="•"/>
            </a:pPr>
            <a:endParaRPr lang="en-US" dirty="0"/>
          </a:p>
        </p:txBody>
      </p:sp>
      <p:sp>
        <p:nvSpPr>
          <p:cNvPr id="10" name="Arrow: Down 9">
            <a:extLst>
              <a:ext uri="{FF2B5EF4-FFF2-40B4-BE49-F238E27FC236}">
                <a16:creationId xmlns:a16="http://schemas.microsoft.com/office/drawing/2014/main" id="{4815070F-A887-652F-4BEE-B03478D20004}"/>
              </a:ext>
            </a:extLst>
          </p:cNvPr>
          <p:cNvSpPr/>
          <p:nvPr/>
        </p:nvSpPr>
        <p:spPr>
          <a:xfrm>
            <a:off x="2547503" y="4250292"/>
            <a:ext cx="346363" cy="27709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Down 10">
            <a:extLst>
              <a:ext uri="{FF2B5EF4-FFF2-40B4-BE49-F238E27FC236}">
                <a16:creationId xmlns:a16="http://schemas.microsoft.com/office/drawing/2014/main" id="{0BDAAA2E-A80B-A705-8BF2-6002BF935F07}"/>
              </a:ext>
            </a:extLst>
          </p:cNvPr>
          <p:cNvSpPr/>
          <p:nvPr/>
        </p:nvSpPr>
        <p:spPr>
          <a:xfrm rot="-5400000">
            <a:off x="4743096" y="3720766"/>
            <a:ext cx="346363" cy="27709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A6FE846-78C8-B5A1-7689-2033A2362A7C}"/>
              </a:ext>
            </a:extLst>
          </p:cNvPr>
          <p:cNvSpPr txBox="1"/>
          <p:nvPr/>
        </p:nvSpPr>
        <p:spPr>
          <a:xfrm>
            <a:off x="535983" y="4785102"/>
            <a:ext cx="4707608"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Once submitted, typically 5-7 days to process, unless National Preparedness Level is 4 or 5 and ASC has increased workload.</a:t>
            </a:r>
          </a:p>
        </p:txBody>
      </p:sp>
    </p:spTree>
    <p:extLst>
      <p:ext uri="{BB962C8B-B14F-4D97-AF65-F5344CB8AC3E}">
        <p14:creationId xmlns:p14="http://schemas.microsoft.com/office/powerpoint/2010/main" val="239631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fade">
                                      <p:cBhvr>
                                        <p:cTn id="34" dur="500"/>
                                        <p:tgtEl>
                                          <p:spTgt spid="5"/>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fade">
                                      <p:cBhvr>
                                        <p:cTn id="43" dur="500"/>
                                        <p:tgtEl>
                                          <p:spTgt spid="9"/>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3"/>
                                        </p:tgtEl>
                                        <p:attrNameLst>
                                          <p:attrName>style.visibility</p:attrName>
                                        </p:attrNameLst>
                                      </p:cBhvr>
                                      <p:to>
                                        <p:strVal val="visible"/>
                                      </p:to>
                                    </p:set>
                                    <p:anim calcmode="lin" valueType="num">
                                      <p:cBhvr additive="base">
                                        <p:cTn id="48" dur="500" fill="hold"/>
                                        <p:tgtEl>
                                          <p:spTgt spid="3"/>
                                        </p:tgtEl>
                                        <p:attrNameLst>
                                          <p:attrName>ppt_x</p:attrName>
                                        </p:attrNameLst>
                                      </p:cBhvr>
                                      <p:tavLst>
                                        <p:tav tm="0">
                                          <p:val>
                                            <p:strVal val="#ppt_x"/>
                                          </p:val>
                                        </p:tav>
                                        <p:tav tm="100000">
                                          <p:val>
                                            <p:strVal val="#ppt_x"/>
                                          </p:val>
                                        </p:tav>
                                      </p:tavLst>
                                    </p:anim>
                                    <p:anim calcmode="lin" valueType="num">
                                      <p:cBhvr additive="base">
                                        <p:cTn id="49"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6" grpId="0" animBg="1"/>
      <p:bldP spid="7" grpId="0" animBg="1"/>
      <p:bldP spid="8" grpId="0"/>
      <p:bldP spid="9" grpId="0"/>
      <p:bldP spid="10" grpId="0" animBg="1"/>
      <p:bldP spid="11" grpId="0" animBg="1"/>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0E02E1-5A56-8FF0-3B21-BBEBAF587F1C}"/>
              </a:ext>
            </a:extLst>
          </p:cNvPr>
          <p:cNvSpPr>
            <a:spLocks noGrp="1"/>
          </p:cNvSpPr>
          <p:nvPr>
            <p:ph type="title"/>
          </p:nvPr>
        </p:nvSpPr>
        <p:spPr/>
        <p:txBody>
          <a:bodyPr/>
          <a:lstStyle/>
          <a:p>
            <a:r>
              <a:rPr lang="en-US" dirty="0"/>
              <a:t>Reimbursement Process:</a:t>
            </a:r>
          </a:p>
        </p:txBody>
      </p:sp>
      <p:sp>
        <p:nvSpPr>
          <p:cNvPr id="3" name="TextBox 2">
            <a:extLst>
              <a:ext uri="{FF2B5EF4-FFF2-40B4-BE49-F238E27FC236}">
                <a16:creationId xmlns:a16="http://schemas.microsoft.com/office/drawing/2014/main" id="{0628A378-551B-B965-C3A6-C6B39B7FE566}"/>
              </a:ext>
            </a:extLst>
          </p:cNvPr>
          <p:cNvSpPr txBox="1"/>
          <p:nvPr/>
        </p:nvSpPr>
        <p:spPr>
          <a:xfrm>
            <a:off x="2331202" y="3429000"/>
            <a:ext cx="6858000"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400" dirty="0"/>
              <a:t>Travel Worksheet Example</a:t>
            </a:r>
          </a:p>
        </p:txBody>
      </p:sp>
    </p:spTree>
    <p:extLst>
      <p:ext uri="{BB962C8B-B14F-4D97-AF65-F5344CB8AC3E}">
        <p14:creationId xmlns:p14="http://schemas.microsoft.com/office/powerpoint/2010/main" val="2381982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610D2AE-07EF-436A-9755-AA8DF4B933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6CACDD17-9043-46DF-882D-420365B79C1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Rectangle 13">
            <a:extLst>
              <a:ext uri="{FF2B5EF4-FFF2-40B4-BE49-F238E27FC236}">
                <a16:creationId xmlns:a16="http://schemas.microsoft.com/office/drawing/2014/main" id="{CF2D8AD5-434A-4C0E-9F5B-C1AFD645F3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4959094"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CBCC1F45-1781-4096-9A4D-586DB2B39AFD}"/>
              </a:ext>
            </a:extLst>
          </p:cNvPr>
          <p:cNvSpPr>
            <a:spLocks noGrp="1"/>
          </p:cNvSpPr>
          <p:nvPr>
            <p:ph type="title"/>
          </p:nvPr>
        </p:nvSpPr>
        <p:spPr>
          <a:xfrm>
            <a:off x="680321" y="753228"/>
            <a:ext cx="4136123" cy="1080938"/>
          </a:xfrm>
        </p:spPr>
        <p:txBody>
          <a:bodyPr>
            <a:normAutofit/>
          </a:bodyPr>
          <a:lstStyle/>
          <a:p>
            <a:r>
              <a:rPr lang="en-US" sz="2400"/>
              <a:t>Administration:</a:t>
            </a:r>
          </a:p>
        </p:txBody>
      </p:sp>
      <p:pic>
        <p:nvPicPr>
          <p:cNvPr id="16" name="Picture 15">
            <a:extLst>
              <a:ext uri="{FF2B5EF4-FFF2-40B4-BE49-F238E27FC236}">
                <a16:creationId xmlns:a16="http://schemas.microsoft.com/office/drawing/2014/main" id="{E92B246D-47CC-40F8-8DE7-B65D409E945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 y="1970241"/>
            <a:ext cx="4956048" cy="199787"/>
          </a:xfrm>
          <a:prstGeom prst="rect">
            <a:avLst/>
          </a:prstGeom>
        </p:spPr>
      </p:pic>
      <p:sp>
        <p:nvSpPr>
          <p:cNvPr id="3" name="Content Placeholder 2">
            <a:extLst>
              <a:ext uri="{FF2B5EF4-FFF2-40B4-BE49-F238E27FC236}">
                <a16:creationId xmlns:a16="http://schemas.microsoft.com/office/drawing/2014/main" id="{416858B3-890A-46AC-A5B3-876BDC65C71E}"/>
              </a:ext>
            </a:extLst>
          </p:cNvPr>
          <p:cNvSpPr>
            <a:spLocks noGrp="1"/>
          </p:cNvSpPr>
          <p:nvPr>
            <p:ph idx="1"/>
          </p:nvPr>
        </p:nvSpPr>
        <p:spPr>
          <a:xfrm>
            <a:off x="680321" y="2336873"/>
            <a:ext cx="4136123" cy="3599316"/>
          </a:xfrm>
        </p:spPr>
        <p:txBody>
          <a:bodyPr>
            <a:normAutofit/>
          </a:bodyPr>
          <a:lstStyle/>
          <a:p>
            <a:pPr marL="0" indent="0">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Correspondence with the Northeast Hub AD Administrators can be made using the following:</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 Email: nhnecc@firenet.gov </a:t>
            </a:r>
          </a:p>
          <a:p>
            <a:r>
              <a:rPr lang="en-US" sz="1800" dirty="0">
                <a:latin typeface="Calibri" panose="020F0502020204030204" pitchFamily="34" charset="0"/>
                <a:ea typeface="Calibri" panose="020F0502020204030204" pitchFamily="34" charset="0"/>
                <a:cs typeface="Times New Roman" panose="02020603050405020304" pitchFamily="18" charset="0"/>
              </a:rPr>
              <a:t>Call NECC at 603-536-6208</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800" dirty="0"/>
          </a:p>
        </p:txBody>
      </p:sp>
      <p:pic>
        <p:nvPicPr>
          <p:cNvPr id="5" name="Picture 4" descr="A picture containing text, table, desk, computer&#10;&#10;Description automatically generated">
            <a:extLst>
              <a:ext uri="{FF2B5EF4-FFF2-40B4-BE49-F238E27FC236}">
                <a16:creationId xmlns:a16="http://schemas.microsoft.com/office/drawing/2014/main" id="{B21275CD-BA67-47BF-9363-4173C1E19AB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76090" y="1050085"/>
            <a:ext cx="6303134" cy="4727350"/>
          </a:xfrm>
          <a:prstGeom prst="rect">
            <a:avLst/>
          </a:prstGeom>
          <a:ln>
            <a:noFill/>
          </a:ln>
          <a:effectLst>
            <a:outerShdw blurRad="76200" dist="63500" dir="5040000" algn="tl" rotWithShape="0">
              <a:srgbClr val="000000">
                <a:alpha val="41000"/>
              </a:srgbClr>
            </a:outerShdw>
          </a:effectLst>
        </p:spPr>
      </p:pic>
    </p:spTree>
    <p:extLst>
      <p:ext uri="{BB962C8B-B14F-4D97-AF65-F5344CB8AC3E}">
        <p14:creationId xmlns:p14="http://schemas.microsoft.com/office/powerpoint/2010/main" val="160430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par>
                          <p:cTn id="8" fill="hold">
                            <p:stCondLst>
                              <p:cond delay="15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1000"/>
                                        <p:tgtEl>
                                          <p:spTgt spid="3">
                                            <p:txEl>
                                              <p:pRg st="1" end="1"/>
                                            </p:txEl>
                                          </p:spTgt>
                                        </p:tgtEl>
                                      </p:cBhvr>
                                    </p:animEffect>
                                  </p:childTnLst>
                                </p:cTn>
                              </p:par>
                              <p:par>
                                <p:cTn id="12" presetID="10" presetClass="entr" presetSubtype="0" fill="hold" grpId="0" nodeType="withEffect">
                                  <p:stCondLst>
                                    <p:cond delay="50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childTnLst>
                                </p:cTn>
                              </p:par>
                              <p:par>
                                <p:cTn id="15" presetID="10" presetClass="entr" presetSubtype="0" fill="hold" nodeType="withEffect">
                                  <p:stCondLst>
                                    <p:cond delay="50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755297-7942-DC6A-E9A2-37E62DDF4CFF}"/>
              </a:ext>
            </a:extLst>
          </p:cNvPr>
          <p:cNvSpPr>
            <a:spLocks noGrp="1"/>
          </p:cNvSpPr>
          <p:nvPr>
            <p:ph type="title"/>
          </p:nvPr>
        </p:nvSpPr>
        <p:spPr/>
        <p:txBody>
          <a:bodyPr/>
          <a:lstStyle/>
          <a:p>
            <a:r>
              <a:rPr lang="en-US"/>
              <a:t>Incident Business Reminders</a:t>
            </a:r>
          </a:p>
        </p:txBody>
      </p:sp>
      <p:sp>
        <p:nvSpPr>
          <p:cNvPr id="5" name="TextBox 4">
            <a:extLst>
              <a:ext uri="{FF2B5EF4-FFF2-40B4-BE49-F238E27FC236}">
                <a16:creationId xmlns:a16="http://schemas.microsoft.com/office/drawing/2014/main" id="{868929BF-946D-9B0C-364D-3F22D2ADF951}"/>
              </a:ext>
            </a:extLst>
          </p:cNvPr>
          <p:cNvSpPr txBox="1"/>
          <p:nvPr/>
        </p:nvSpPr>
        <p:spPr>
          <a:xfrm>
            <a:off x="288656" y="2059131"/>
            <a:ext cx="11561147"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u="sng" dirty="0">
                <a:latin typeface="Calibri"/>
                <a:cs typeface="Calibri"/>
              </a:rPr>
              <a:t>No AD Casual Hire shall mobilize to an incident or attend training without a completed and signed Casual Hire Form. </a:t>
            </a:r>
            <a:endParaRPr lang="en-US" dirty="0">
              <a:ea typeface="+mn-lt"/>
              <a:cs typeface="+mn-lt"/>
            </a:endParaRPr>
          </a:p>
          <a:p>
            <a:pPr algn="l"/>
            <a:endParaRPr lang="en-US" dirty="0"/>
          </a:p>
        </p:txBody>
      </p:sp>
      <p:sp>
        <p:nvSpPr>
          <p:cNvPr id="6" name="TextBox 5">
            <a:extLst>
              <a:ext uri="{FF2B5EF4-FFF2-40B4-BE49-F238E27FC236}">
                <a16:creationId xmlns:a16="http://schemas.microsoft.com/office/drawing/2014/main" id="{C3009602-21AE-A7C4-432E-313E3A2D5F27}"/>
              </a:ext>
            </a:extLst>
          </p:cNvPr>
          <p:cNvSpPr txBox="1"/>
          <p:nvPr/>
        </p:nvSpPr>
        <p:spPr>
          <a:xfrm>
            <a:off x="74087" y="2829790"/>
            <a:ext cx="12119203"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u="sng" dirty="0">
                <a:latin typeface="Calibri"/>
                <a:cs typeface="Calibri"/>
              </a:rPr>
              <a:t>Paperwork from previous assignment must be completed and correct before going available for next assignment.</a:t>
            </a:r>
            <a:endParaRPr lang="en-US" dirty="0">
              <a:ea typeface="+mn-lt"/>
              <a:cs typeface="+mn-lt"/>
            </a:endParaRPr>
          </a:p>
          <a:p>
            <a:endParaRPr lang="en-US" dirty="0">
              <a:ea typeface="+mn-lt"/>
              <a:cs typeface="+mn-lt"/>
            </a:endParaRPr>
          </a:p>
          <a:p>
            <a:pPr algn="l"/>
            <a:endParaRPr lang="en-US" dirty="0"/>
          </a:p>
        </p:txBody>
      </p:sp>
      <p:sp>
        <p:nvSpPr>
          <p:cNvPr id="8" name="TextBox 7">
            <a:extLst>
              <a:ext uri="{FF2B5EF4-FFF2-40B4-BE49-F238E27FC236}">
                <a16:creationId xmlns:a16="http://schemas.microsoft.com/office/drawing/2014/main" id="{51CBD9B0-8CF9-2FFF-D6AE-911E888CFDEC}"/>
              </a:ext>
            </a:extLst>
          </p:cNvPr>
          <p:cNvSpPr txBox="1"/>
          <p:nvPr/>
        </p:nvSpPr>
        <p:spPr>
          <a:xfrm>
            <a:off x="3257022" y="3434870"/>
            <a:ext cx="525506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Trebuchet MS"/>
                <a:cs typeface="Calibri"/>
              </a:rPr>
              <a:t>Show a lunch break on your Incident Time Report</a:t>
            </a:r>
          </a:p>
        </p:txBody>
      </p:sp>
      <p:sp>
        <p:nvSpPr>
          <p:cNvPr id="9" name="TextBox 8">
            <a:extLst>
              <a:ext uri="{FF2B5EF4-FFF2-40B4-BE49-F238E27FC236}">
                <a16:creationId xmlns:a16="http://schemas.microsoft.com/office/drawing/2014/main" id="{B5C5641A-10EF-24CE-C721-72EF4C66069E}"/>
              </a:ext>
            </a:extLst>
          </p:cNvPr>
          <p:cNvSpPr txBox="1"/>
          <p:nvPr/>
        </p:nvSpPr>
        <p:spPr>
          <a:xfrm>
            <a:off x="3824559" y="4125279"/>
            <a:ext cx="412518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u="sng" dirty="0"/>
              <a:t>Mandatory</a:t>
            </a:r>
            <a:r>
              <a:rPr lang="en-US" dirty="0"/>
              <a:t> Trainings are reimbursable</a:t>
            </a:r>
          </a:p>
        </p:txBody>
      </p:sp>
      <p:sp>
        <p:nvSpPr>
          <p:cNvPr id="10" name="TextBox 9">
            <a:extLst>
              <a:ext uri="{FF2B5EF4-FFF2-40B4-BE49-F238E27FC236}">
                <a16:creationId xmlns:a16="http://schemas.microsoft.com/office/drawing/2014/main" id="{EB3A5ADD-E4C1-C765-73F0-A3940FBEAD97}"/>
              </a:ext>
            </a:extLst>
          </p:cNvPr>
          <p:cNvSpPr txBox="1"/>
          <p:nvPr/>
        </p:nvSpPr>
        <p:spPr>
          <a:xfrm>
            <a:off x="1314450" y="4802126"/>
            <a:ext cx="955790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You CAN submit your time at incident (get </a:t>
            </a:r>
            <a:r>
              <a:rPr lang="en-US" i="1" dirty="0"/>
              <a:t>Batch Number</a:t>
            </a:r>
            <a:r>
              <a:rPr lang="en-US" dirty="0"/>
              <a:t> or contact for who you submit to)</a:t>
            </a:r>
          </a:p>
        </p:txBody>
      </p:sp>
      <p:sp>
        <p:nvSpPr>
          <p:cNvPr id="3" name="TextBox 2">
            <a:extLst>
              <a:ext uri="{FF2B5EF4-FFF2-40B4-BE49-F238E27FC236}">
                <a16:creationId xmlns:a16="http://schemas.microsoft.com/office/drawing/2014/main" id="{CC33192F-2590-0759-6521-8967D554D3B3}"/>
              </a:ext>
            </a:extLst>
          </p:cNvPr>
          <p:cNvSpPr txBox="1"/>
          <p:nvPr/>
        </p:nvSpPr>
        <p:spPr>
          <a:xfrm>
            <a:off x="90406" y="6199321"/>
            <a:ext cx="12011185" cy="369332"/>
          </a:xfrm>
          <a:prstGeom prst="rect">
            <a:avLst/>
          </a:prstGeom>
          <a:solidFill>
            <a:schemeClr val="accent2"/>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chemeClr val="bg1"/>
                </a:solidFill>
              </a:rPr>
              <a:t>Reference Casual Hire policy as well as NWCG, Forest Service and Incident Business Management Guides as needed</a:t>
            </a:r>
          </a:p>
        </p:txBody>
      </p:sp>
    </p:spTree>
    <p:extLst>
      <p:ext uri="{BB962C8B-B14F-4D97-AF65-F5344CB8AC3E}">
        <p14:creationId xmlns:p14="http://schemas.microsoft.com/office/powerpoint/2010/main" val="3508073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9" grpId="0"/>
      <p:bldP spid="10" grpId="0"/>
      <p:bldP spid="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C3E6C53-102E-4ACA-BCBB-3CC973B9948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Picture 8">
            <a:extLst>
              <a:ext uri="{FF2B5EF4-FFF2-40B4-BE49-F238E27FC236}">
                <a16:creationId xmlns:a16="http://schemas.microsoft.com/office/drawing/2014/main" id="{17B2B42C-0777-4D6E-9432-535281803A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11" name="Picture 10">
            <a:extLst>
              <a:ext uri="{FF2B5EF4-FFF2-40B4-BE49-F238E27FC236}">
                <a16:creationId xmlns:a16="http://schemas.microsoft.com/office/drawing/2014/main" id="{EFEAAB60-93E2-4DC6-99AC-939637BCE86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13" name="Rectangle 12">
            <a:extLst>
              <a:ext uri="{FF2B5EF4-FFF2-40B4-BE49-F238E27FC236}">
                <a16:creationId xmlns:a16="http://schemas.microsoft.com/office/drawing/2014/main" id="{7EF5ECB8-D49C-48FB-A93E-88EB2FFDFD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5" name="Rectangle 14">
            <a:extLst>
              <a:ext uri="{FF2B5EF4-FFF2-40B4-BE49-F238E27FC236}">
                <a16:creationId xmlns:a16="http://schemas.microsoft.com/office/drawing/2014/main" id="{411B77A2-BD5C-432D-B52E-C12612C74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useBgFill="1">
        <p:nvSpPr>
          <p:cNvPr id="17" name="Rectangle 16">
            <a:extLst>
              <a:ext uri="{FF2B5EF4-FFF2-40B4-BE49-F238E27FC236}">
                <a16:creationId xmlns:a16="http://schemas.microsoft.com/office/drawing/2014/main" id="{B5C18694-F55B-41C0-ABF3-C1D971F99A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E3E46CA8-7278-4BA3-AACE-235B5B3B53E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812C626-A184-EC57-3939-DBE231D66A4B}"/>
              </a:ext>
            </a:extLst>
          </p:cNvPr>
          <p:cNvSpPr>
            <a:spLocks noGrp="1"/>
          </p:cNvSpPr>
          <p:nvPr>
            <p:ph type="title"/>
          </p:nvPr>
        </p:nvSpPr>
        <p:spPr>
          <a:xfrm>
            <a:off x="591512" y="63308"/>
            <a:ext cx="10905066" cy="1156378"/>
          </a:xfrm>
          <a:effectLst>
            <a:outerShdw blurRad="88900" dist="38100" dir="2700000" algn="tl" rotWithShape="0">
              <a:prstClr val="black">
                <a:alpha val="30000"/>
              </a:prstClr>
            </a:outerShdw>
          </a:effectLst>
        </p:spPr>
        <p:txBody>
          <a:bodyPr vert="horz" lIns="91440" tIns="45720" rIns="91440" bIns="45720" rtlCol="0" anchor="b">
            <a:normAutofit/>
          </a:bodyPr>
          <a:lstStyle/>
          <a:p>
            <a:pPr algn="ctr"/>
            <a:r>
              <a:rPr lang="en-US" sz="7200" dirty="0"/>
              <a:t>Helpful Links</a:t>
            </a:r>
          </a:p>
        </p:txBody>
      </p:sp>
      <p:sp>
        <p:nvSpPr>
          <p:cNvPr id="3" name="TextBox 2">
            <a:extLst>
              <a:ext uri="{FF2B5EF4-FFF2-40B4-BE49-F238E27FC236}">
                <a16:creationId xmlns:a16="http://schemas.microsoft.com/office/drawing/2014/main" id="{D01A3239-6D5D-6320-2142-FA1D59712569}"/>
              </a:ext>
            </a:extLst>
          </p:cNvPr>
          <p:cNvSpPr txBox="1"/>
          <p:nvPr/>
        </p:nvSpPr>
        <p:spPr>
          <a:xfrm>
            <a:off x="221115" y="1440872"/>
            <a:ext cx="11711961" cy="501675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t>USDA Forest Service, Incident Business Practices Personnel: </a:t>
            </a:r>
            <a:r>
              <a:rPr lang="en-US" sz="1600" dirty="0">
                <a:ea typeface="+mn-lt"/>
                <a:cs typeface="+mn-lt"/>
                <a:hlinkClick r:id="rId5"/>
              </a:rPr>
              <a:t>https://www.fs.usda.gov/managing-land/fire/ibp/personnel</a:t>
            </a:r>
          </a:p>
          <a:p>
            <a:pPr marL="285750" indent="-285750">
              <a:buFont typeface="Arial"/>
              <a:buChar char="•"/>
            </a:pPr>
            <a:r>
              <a:rPr lang="en-US" sz="1600" dirty="0"/>
              <a:t>Includes AD Pay Plan, Travel Policy and Guidance, ECI Report and additional helpful information for Casual Hires</a:t>
            </a:r>
          </a:p>
          <a:p>
            <a:endParaRPr lang="en-US" sz="1600" dirty="0"/>
          </a:p>
          <a:p>
            <a:r>
              <a:rPr lang="en-US" sz="1600" dirty="0" err="1"/>
              <a:t>FireNet</a:t>
            </a:r>
            <a:r>
              <a:rPr lang="en-US" sz="1600" dirty="0"/>
              <a:t> Website: </a:t>
            </a:r>
            <a:r>
              <a:rPr lang="en-US" sz="1600" dirty="0">
                <a:ea typeface="+mn-lt"/>
                <a:cs typeface="+mn-lt"/>
                <a:hlinkClick r:id="rId6"/>
              </a:rPr>
              <a:t>https://www.firenet.gov/</a:t>
            </a:r>
            <a:endParaRPr lang="en-US" sz="1600" dirty="0"/>
          </a:p>
          <a:p>
            <a:endParaRPr lang="en-US" sz="1600" dirty="0"/>
          </a:p>
          <a:p>
            <a:r>
              <a:rPr lang="en-US" sz="1600" dirty="0"/>
              <a:t>NERV Website: </a:t>
            </a:r>
            <a:r>
              <a:rPr lang="en-US" sz="1600" dirty="0">
                <a:ea typeface="+mn-lt"/>
                <a:cs typeface="+mn-lt"/>
                <a:hlinkClick r:id="rId7"/>
              </a:rPr>
              <a:t>https://nerv.firenet.gov/</a:t>
            </a:r>
            <a:endParaRPr lang="en-US" sz="1600" dirty="0"/>
          </a:p>
          <a:p>
            <a:endParaRPr lang="en-US" sz="1600" dirty="0"/>
          </a:p>
          <a:p>
            <a:r>
              <a:rPr lang="en-US" sz="1600" dirty="0"/>
              <a:t>NWCG Standards for Interagency Incident Business Management: </a:t>
            </a:r>
            <a:r>
              <a:rPr lang="en-US" sz="1600" dirty="0">
                <a:ea typeface="+mn-lt"/>
                <a:cs typeface="+mn-lt"/>
                <a:hlinkClick r:id="rId8"/>
              </a:rPr>
              <a:t>https://www.nwcg.gov/publications/902</a:t>
            </a:r>
            <a:endParaRPr lang="en-US" sz="1600" dirty="0"/>
          </a:p>
          <a:p>
            <a:endParaRPr lang="en-US" sz="1600" dirty="0"/>
          </a:p>
          <a:p>
            <a:r>
              <a:rPr lang="en-US" sz="1600" dirty="0"/>
              <a:t>GSA – Per Diem Rates: </a:t>
            </a:r>
            <a:r>
              <a:rPr lang="en-US" sz="1600" dirty="0">
                <a:ea typeface="+mn-lt"/>
                <a:cs typeface="+mn-lt"/>
                <a:hlinkClick r:id="rId9"/>
              </a:rPr>
              <a:t>https://www.gsa.gov/travel/plan-book/per-diem-rates</a:t>
            </a:r>
            <a:endParaRPr lang="en-US" sz="1600" dirty="0"/>
          </a:p>
          <a:p>
            <a:endParaRPr lang="en-US" sz="1600" dirty="0"/>
          </a:p>
          <a:p>
            <a:r>
              <a:rPr lang="en-US" sz="1600" dirty="0"/>
              <a:t>Forest Service Fire and Aviation Qualification Guide: </a:t>
            </a:r>
            <a:r>
              <a:rPr lang="en-US" sz="1600" dirty="0">
                <a:ea typeface="+mn-lt"/>
                <a:cs typeface="+mn-lt"/>
                <a:hlinkClick r:id="rId10"/>
              </a:rPr>
              <a:t>https://gacc.nifc.gov/rmcc/dispatch_centers/r2gjc/training/fsfaqg.pdf</a:t>
            </a:r>
            <a:endParaRPr lang="en-US" sz="1600" dirty="0"/>
          </a:p>
          <a:p>
            <a:endParaRPr lang="en-US" sz="1600" dirty="0"/>
          </a:p>
          <a:p>
            <a:r>
              <a:rPr lang="en-US" sz="1600" dirty="0"/>
              <a:t>Interagency Standards for Fire and Fire Aviation Operations: </a:t>
            </a:r>
            <a:r>
              <a:rPr lang="en-US" sz="1600" dirty="0">
                <a:ea typeface="+mn-lt"/>
                <a:cs typeface="+mn-lt"/>
                <a:hlinkClick r:id="rId11"/>
              </a:rPr>
              <a:t>https://www.nifc.gov/standards/guides/red-book</a:t>
            </a:r>
            <a:endParaRPr lang="en-US" sz="1600" dirty="0">
              <a:ea typeface="+mn-lt"/>
              <a:cs typeface="+mn-lt"/>
            </a:endParaRPr>
          </a:p>
          <a:p>
            <a:pPr marL="285750" indent="-285750">
              <a:buFont typeface="Arial"/>
              <a:buChar char="•"/>
            </a:pPr>
            <a:r>
              <a:rPr lang="en-US" sz="1600" dirty="0"/>
              <a:t>Red Book</a:t>
            </a:r>
          </a:p>
          <a:p>
            <a:endParaRPr lang="en-US" sz="1600" dirty="0"/>
          </a:p>
          <a:p>
            <a:pPr>
              <a:buFont typeface="Arial"/>
            </a:pPr>
            <a:r>
              <a:rPr lang="en-US" sz="1600" dirty="0"/>
              <a:t>National Wildfire Coordinating Group (NWCG): </a:t>
            </a:r>
            <a:r>
              <a:rPr lang="en-US" sz="1600" dirty="0">
                <a:ea typeface="+mn-lt"/>
                <a:cs typeface="+mn-lt"/>
                <a:hlinkClick r:id="rId12"/>
              </a:rPr>
              <a:t>https://www.nwcg.gov/</a:t>
            </a:r>
            <a:endParaRPr lang="en-US" sz="1600" dirty="0"/>
          </a:p>
          <a:p>
            <a:pPr>
              <a:buFont typeface="Arial"/>
            </a:pPr>
            <a:endParaRPr lang="en-US" sz="1600" dirty="0"/>
          </a:p>
          <a:p>
            <a:pPr>
              <a:buFont typeface="Arial"/>
            </a:pPr>
            <a:r>
              <a:rPr lang="en-US" sz="1600" dirty="0"/>
              <a:t>Northeast Forest Fire Protection Compact (NFFPC): </a:t>
            </a:r>
            <a:r>
              <a:rPr lang="en-US" sz="1600" dirty="0">
                <a:ea typeface="+mn-lt"/>
                <a:cs typeface="+mn-lt"/>
                <a:hlinkClick r:id="rId13"/>
              </a:rPr>
              <a:t>https://www.nffpc.org/en/necc/about</a:t>
            </a:r>
            <a:r>
              <a:rPr lang="en-US" sz="1600" dirty="0">
                <a:ea typeface="+mn-lt"/>
                <a:cs typeface="+mn-lt"/>
              </a:rPr>
              <a:t> </a:t>
            </a:r>
            <a:endParaRPr lang="en-US" sz="1600" dirty="0"/>
          </a:p>
          <a:p>
            <a:endParaRPr lang="en-US" sz="1600" dirty="0"/>
          </a:p>
        </p:txBody>
      </p:sp>
    </p:spTree>
    <p:extLst>
      <p:ext uri="{BB962C8B-B14F-4D97-AF65-F5344CB8AC3E}">
        <p14:creationId xmlns:p14="http://schemas.microsoft.com/office/powerpoint/2010/main" val="2707787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7D589E-EFBA-46E0-8663-BA70746A3790}"/>
              </a:ext>
            </a:extLst>
          </p:cNvPr>
          <p:cNvSpPr>
            <a:spLocks noGrp="1"/>
          </p:cNvSpPr>
          <p:nvPr>
            <p:ph type="title"/>
          </p:nvPr>
        </p:nvSpPr>
        <p:spPr/>
        <p:txBody>
          <a:bodyPr/>
          <a:lstStyle/>
          <a:p>
            <a:r>
              <a:rPr lang="en-US"/>
              <a:t>Definitions:</a:t>
            </a:r>
          </a:p>
        </p:txBody>
      </p:sp>
      <p:sp>
        <p:nvSpPr>
          <p:cNvPr id="3" name="Text Placeholder 2">
            <a:extLst>
              <a:ext uri="{FF2B5EF4-FFF2-40B4-BE49-F238E27FC236}">
                <a16:creationId xmlns:a16="http://schemas.microsoft.com/office/drawing/2014/main" id="{AE62E658-6FD5-4694-9021-CC4700081E4F}"/>
              </a:ext>
            </a:extLst>
          </p:cNvPr>
          <p:cNvSpPr>
            <a:spLocks noGrp="1"/>
          </p:cNvSpPr>
          <p:nvPr>
            <p:ph type="body" idx="1"/>
          </p:nvPr>
        </p:nvSpPr>
        <p:spPr>
          <a:xfrm>
            <a:off x="660945" y="2336873"/>
            <a:ext cx="5240837" cy="576262"/>
          </a:xfrm>
        </p:spPr>
        <p:txBody>
          <a:bodyPr/>
          <a:lstStyle/>
          <a:p>
            <a:r>
              <a:rPr lang="en-US"/>
              <a:t>Hiring Official:</a:t>
            </a:r>
          </a:p>
        </p:txBody>
      </p:sp>
      <p:sp>
        <p:nvSpPr>
          <p:cNvPr id="4" name="Text Placeholder 3">
            <a:extLst>
              <a:ext uri="{FF2B5EF4-FFF2-40B4-BE49-F238E27FC236}">
                <a16:creationId xmlns:a16="http://schemas.microsoft.com/office/drawing/2014/main" id="{F1808413-B9ED-4AB7-B068-C453D1456F9A}"/>
              </a:ext>
            </a:extLst>
          </p:cNvPr>
          <p:cNvSpPr>
            <a:spLocks noGrp="1"/>
          </p:cNvSpPr>
          <p:nvPr>
            <p:ph type="body" sz="half" idx="15"/>
          </p:nvPr>
        </p:nvSpPr>
        <p:spPr>
          <a:xfrm>
            <a:off x="596816" y="3022673"/>
            <a:ext cx="5119217" cy="3399077"/>
          </a:xfrm>
        </p:spPr>
        <p:txBody>
          <a:bodyPr>
            <a:normAutofit/>
          </a:bodyPr>
          <a:lstStyle/>
          <a:p>
            <a:pPr marL="285750" indent="-285750">
              <a:buFont typeface="Arial" panose="020B0604020202020204" pitchFamily="34" charset="0"/>
              <a:buChar char="•"/>
            </a:pPr>
            <a:r>
              <a:rPr lang="en-US" sz="1800" dirty="0">
                <a:latin typeface="Calibri"/>
                <a:ea typeface="Calibri" panose="020F0502020204030204" pitchFamily="34" charset="0"/>
                <a:cs typeface="Calibri"/>
              </a:rPr>
              <a:t>Hiring Officials </a:t>
            </a:r>
            <a:r>
              <a:rPr lang="en-US" sz="1800" dirty="0">
                <a:effectLst/>
                <a:latin typeface="Calibri"/>
                <a:ea typeface="Calibri" panose="020F0502020204030204" pitchFamily="34" charset="0"/>
                <a:cs typeface="Calibri"/>
              </a:rPr>
              <a:t>are </a:t>
            </a:r>
            <a:r>
              <a:rPr lang="en-US" sz="1800" dirty="0">
                <a:latin typeface="Calibri"/>
                <a:ea typeface="Calibri" panose="020F0502020204030204" pitchFamily="34" charset="0"/>
                <a:cs typeface="Calibri"/>
              </a:rPr>
              <a:t>delegated by Forest Supervisor of the White Mountain NF </a:t>
            </a:r>
            <a:r>
              <a:rPr lang="en-US" sz="1800" dirty="0">
                <a:latin typeface="Calibri"/>
                <a:ea typeface="Calibri" panose="020F0502020204030204" pitchFamily="34" charset="0"/>
                <a:cs typeface="Times New Roman"/>
              </a:rPr>
              <a:t> </a:t>
            </a:r>
            <a:endParaRPr lang="en-US" sz="1800" dirty="0">
              <a:latin typeface="Calibri"/>
              <a:ea typeface="Calibri" panose="020F0502020204030204" pitchFamily="34" charset="0"/>
              <a:cs typeface="Times New Roman" panose="02020603050405020304" pitchFamily="18" charset="0"/>
            </a:endParaRPr>
          </a:p>
          <a:p>
            <a:pPr marL="285750" indent="-285750">
              <a:buFont typeface="Arial,Sans-Serif" panose="020B0604020202020204" pitchFamily="34" charset="0"/>
              <a:buChar char="•"/>
            </a:pPr>
            <a:r>
              <a:rPr lang="en-US" sz="1800" dirty="0">
                <a:latin typeface="Calibri"/>
                <a:ea typeface="Calibri" panose="020F0502020204030204" pitchFamily="34" charset="0"/>
                <a:cs typeface="Calibri"/>
              </a:rPr>
              <a:t>At NECC these individuals are Lisa Spiess and Gareth Weaver</a:t>
            </a:r>
            <a:endParaRPr lang="en-US" sz="1800" dirty="0">
              <a:ea typeface="+mn-lt"/>
              <a:cs typeface="+mn-lt"/>
            </a:endParaRPr>
          </a:p>
          <a:p>
            <a:pPr algn="ctr"/>
            <a:endParaRPr lang="en-US" sz="1800" dirty="0">
              <a:latin typeface="Calibri"/>
              <a:ea typeface="+mn-lt"/>
              <a:cs typeface="Calibri"/>
            </a:endParaRPr>
          </a:p>
          <a:p>
            <a:pPr algn="ctr"/>
            <a:r>
              <a:rPr lang="en-US" sz="1800" dirty="0">
                <a:latin typeface="Calibri"/>
                <a:ea typeface="+mn-lt"/>
                <a:cs typeface="Calibri"/>
              </a:rPr>
              <a:t>ROLES AND RESPONSIBILITIES:</a:t>
            </a:r>
            <a:endParaRPr lang="en-US" sz="1800" dirty="0">
              <a:ea typeface="+mn-lt"/>
              <a:cs typeface="+mn-lt"/>
            </a:endParaRPr>
          </a:p>
          <a:p>
            <a:pPr marL="285750" indent="-285750">
              <a:buFont typeface="Arial,Sans-Serif" panose="020B0604020202020204" pitchFamily="34" charset="0"/>
              <a:buChar char="•"/>
            </a:pPr>
            <a:r>
              <a:rPr lang="en-US" sz="1800" dirty="0">
                <a:latin typeface="Calibri"/>
                <a:ea typeface="+mn-lt"/>
                <a:cs typeface="Calibri"/>
              </a:rPr>
              <a:t>Signs your Casual Hire Form</a:t>
            </a:r>
            <a:endParaRPr lang="en-US" sz="1800" dirty="0">
              <a:latin typeface="Trebuchet MS" panose="020B0603020202020204"/>
              <a:ea typeface="+mn-lt"/>
              <a:cs typeface="Calibri"/>
            </a:endParaRPr>
          </a:p>
          <a:p>
            <a:pPr marL="285750" indent="-285750">
              <a:buFont typeface="Arial,Sans-Serif" panose="020B0604020202020204" pitchFamily="34" charset="0"/>
              <a:buChar char="•"/>
            </a:pPr>
            <a:r>
              <a:rPr lang="en-US" sz="1800" dirty="0">
                <a:latin typeface="Calibri"/>
                <a:ea typeface="+mn-lt"/>
                <a:cs typeface="Calibri"/>
              </a:rPr>
              <a:t>Submits initial hiring documents</a:t>
            </a:r>
            <a:endParaRPr lang="en-US" sz="1800" dirty="0">
              <a:latin typeface="Trebuchet MS" panose="020B0603020202020204"/>
              <a:ea typeface="+mn-lt"/>
              <a:cs typeface="Calibri"/>
            </a:endParaRPr>
          </a:p>
          <a:p>
            <a:pPr marL="285750" indent="-285750">
              <a:buFont typeface="Arial,Sans-Serif" panose="020B0604020202020204" pitchFamily="34" charset="0"/>
              <a:buChar char="•"/>
            </a:pPr>
            <a:r>
              <a:rPr lang="en-US" sz="1800" dirty="0">
                <a:latin typeface="Calibri"/>
                <a:ea typeface="+mn-lt"/>
                <a:cs typeface="Calibri"/>
              </a:rPr>
              <a:t>Processes time and travel reimbursements</a:t>
            </a:r>
            <a:endParaRPr lang="en-US" sz="1800" dirty="0">
              <a:ea typeface="+mn-lt"/>
              <a:cs typeface="+mn-lt"/>
            </a:endParaRPr>
          </a:p>
          <a:p>
            <a:endParaRPr lang="en-US" sz="1800" b="1" u="sng" dirty="0">
              <a:latin typeface="Calibri"/>
              <a:cs typeface="Calibri"/>
            </a:endParaRPr>
          </a:p>
        </p:txBody>
      </p:sp>
      <p:sp>
        <p:nvSpPr>
          <p:cNvPr id="5" name="Text Placeholder 4">
            <a:extLst>
              <a:ext uri="{FF2B5EF4-FFF2-40B4-BE49-F238E27FC236}">
                <a16:creationId xmlns:a16="http://schemas.microsoft.com/office/drawing/2014/main" id="{06804BBF-744D-4A08-865E-C77B3ECF5BF4}"/>
              </a:ext>
            </a:extLst>
          </p:cNvPr>
          <p:cNvSpPr>
            <a:spLocks noGrp="1"/>
          </p:cNvSpPr>
          <p:nvPr>
            <p:ph type="body" sz="quarter" idx="3"/>
          </p:nvPr>
        </p:nvSpPr>
        <p:spPr>
          <a:xfrm>
            <a:off x="6106555" y="2336873"/>
            <a:ext cx="5551385" cy="576262"/>
          </a:xfrm>
        </p:spPr>
        <p:txBody>
          <a:bodyPr/>
          <a:lstStyle/>
          <a:p>
            <a:r>
              <a:rPr lang="en-US"/>
              <a:t>Sponsoring Official:</a:t>
            </a:r>
          </a:p>
        </p:txBody>
      </p:sp>
      <p:sp>
        <p:nvSpPr>
          <p:cNvPr id="6" name="Text Placeholder 5">
            <a:extLst>
              <a:ext uri="{FF2B5EF4-FFF2-40B4-BE49-F238E27FC236}">
                <a16:creationId xmlns:a16="http://schemas.microsoft.com/office/drawing/2014/main" id="{F21A44B8-B27B-402A-A79B-7F6096FB5C58}"/>
              </a:ext>
            </a:extLst>
          </p:cNvPr>
          <p:cNvSpPr>
            <a:spLocks noGrp="1"/>
          </p:cNvSpPr>
          <p:nvPr>
            <p:ph type="body" sz="half" idx="16"/>
          </p:nvPr>
        </p:nvSpPr>
        <p:spPr>
          <a:xfrm>
            <a:off x="6096793" y="3022673"/>
            <a:ext cx="5936809" cy="3366197"/>
          </a:xfrm>
        </p:spPr>
        <p:txBody>
          <a:bodyPr>
            <a:normAutofit/>
          </a:bodyPr>
          <a:lstStyle/>
          <a:p>
            <a:pPr marL="285750" indent="-285750">
              <a:buChar char="•"/>
            </a:pPr>
            <a:r>
              <a:rPr lang="en-US" sz="1800" dirty="0">
                <a:latin typeface="Calibri"/>
                <a:cs typeface="Calibri"/>
              </a:rPr>
              <a:t>This person is your agencies' Duty Officer or Fire Manager</a:t>
            </a:r>
            <a:endParaRPr lang="en-US" sz="1800" dirty="0">
              <a:latin typeface="Calibri" panose="020F0502020204030204" pitchFamily="34" charset="0"/>
              <a:cs typeface="Calibri" panose="020F0502020204030204" pitchFamily="34" charset="0"/>
            </a:endParaRPr>
          </a:p>
          <a:p>
            <a:pPr marL="285750" indent="-285750">
              <a:buChar char="•"/>
            </a:pPr>
            <a:r>
              <a:rPr lang="en-US" sz="1800" dirty="0">
                <a:latin typeface="Calibri"/>
                <a:cs typeface="Calibri"/>
              </a:rPr>
              <a:t>Additional administrative help may be delegated </a:t>
            </a:r>
          </a:p>
          <a:p>
            <a:pPr algn="ctr"/>
            <a:endParaRPr lang="en-US" sz="1800" dirty="0">
              <a:latin typeface="Calibri"/>
              <a:cs typeface="Calibri"/>
            </a:endParaRPr>
          </a:p>
          <a:p>
            <a:pPr algn="ctr"/>
            <a:r>
              <a:rPr lang="en-US" sz="1800" dirty="0">
                <a:latin typeface="Calibri"/>
                <a:cs typeface="Calibri"/>
              </a:rPr>
              <a:t>ROLES AND RESPONSIBILITIES:</a:t>
            </a:r>
            <a:endParaRPr lang="en-US" dirty="0"/>
          </a:p>
          <a:p>
            <a:pPr marL="285750" indent="-285750">
              <a:buFont typeface="Arial" panose="020B0604020202020204" pitchFamily="34" charset="0"/>
              <a:buChar char="•"/>
            </a:pPr>
            <a:r>
              <a:rPr lang="en-US" sz="1800" dirty="0">
                <a:latin typeface="Calibri"/>
                <a:cs typeface="Calibri"/>
              </a:rPr>
              <a:t>Approves Sponsorship Application Form annually</a:t>
            </a:r>
          </a:p>
          <a:p>
            <a:pPr marL="285750" indent="-285750">
              <a:buFont typeface="Arial" panose="020B0604020202020204" pitchFamily="34" charset="0"/>
              <a:buChar char="•"/>
            </a:pPr>
            <a:r>
              <a:rPr lang="en-US" sz="1800" dirty="0">
                <a:latin typeface="Calibri"/>
                <a:cs typeface="Calibri"/>
              </a:rPr>
              <a:t>Approves availability status change requests</a:t>
            </a:r>
          </a:p>
          <a:p>
            <a:pPr marL="285750" indent="-285750">
              <a:buFont typeface="Arial" panose="020B0604020202020204" pitchFamily="34" charset="0"/>
              <a:buChar char="•"/>
            </a:pPr>
            <a:r>
              <a:rPr lang="en-US" sz="1800" dirty="0">
                <a:effectLst/>
                <a:latin typeface="Calibri"/>
                <a:ea typeface="Calibri" panose="020F0502020204030204" pitchFamily="34" charset="0"/>
                <a:cs typeface="Times New Roman"/>
              </a:rPr>
              <a:t>Responsible for activities such as training, WCT, IQS or IQCS, refreshers, etc.</a:t>
            </a:r>
            <a:endParaRPr lang="en-US" sz="1800" dirty="0">
              <a:effectLst/>
              <a:latin typeface="Calibri"/>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endParaRPr lang="en-US"/>
          </a:p>
        </p:txBody>
      </p:sp>
    </p:spTree>
    <p:extLst>
      <p:ext uri="{BB962C8B-B14F-4D97-AF65-F5344CB8AC3E}">
        <p14:creationId xmlns:p14="http://schemas.microsoft.com/office/powerpoint/2010/main" val="814429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100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100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100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fade">
                                      <p:cBhvr>
                                        <p:cTn id="22" dur="5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100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fade">
                                      <p:cBhvr>
                                        <p:cTn id="27" dur="500"/>
                                        <p:tgtEl>
                                          <p:spTgt spid="4">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1000"/>
                                  </p:stCondLst>
                                  <p:childTnLst>
                                    <p:set>
                                      <p:cBhvr>
                                        <p:cTn id="31" dur="1" fill="hold">
                                          <p:stCondLst>
                                            <p:cond delay="0"/>
                                          </p:stCondLst>
                                        </p:cTn>
                                        <p:tgtEl>
                                          <p:spTgt spid="4">
                                            <p:txEl>
                                              <p:pRg st="6" end="6"/>
                                            </p:txEl>
                                          </p:spTgt>
                                        </p:tgtEl>
                                        <p:attrNameLst>
                                          <p:attrName>style.visibility</p:attrName>
                                        </p:attrNameLst>
                                      </p:cBhvr>
                                      <p:to>
                                        <p:strVal val="visible"/>
                                      </p:to>
                                    </p:set>
                                    <p:animEffect transition="in" filter="fade">
                                      <p:cBhvr>
                                        <p:cTn id="32" dur="500"/>
                                        <p:tgtEl>
                                          <p:spTgt spid="4">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
                                            <p:txEl>
                                              <p:pRg st="0" end="0"/>
                                            </p:txEl>
                                          </p:spTgt>
                                        </p:tgtEl>
                                        <p:attrNameLst>
                                          <p:attrName>style.visibility</p:attrName>
                                        </p:attrNameLst>
                                      </p:cBhvr>
                                      <p:to>
                                        <p:strVal val="visible"/>
                                      </p:to>
                                    </p:set>
                                  </p:childTnLst>
                                </p:cTn>
                              </p:par>
                            </p:childTnLst>
                          </p:cTn>
                        </p:par>
                        <p:par>
                          <p:cTn id="37" fill="hold">
                            <p:stCondLst>
                              <p:cond delay="0"/>
                            </p:stCondLst>
                            <p:childTnLst>
                              <p:par>
                                <p:cTn id="38" presetID="10" presetClass="entr" presetSubtype="0" fill="hold" grpId="0" nodeType="afterEffect">
                                  <p:stCondLst>
                                    <p:cond delay="1000"/>
                                  </p:stCondLst>
                                  <p:childTnLst>
                                    <p:set>
                                      <p:cBhvr>
                                        <p:cTn id="39" dur="1" fill="hold">
                                          <p:stCondLst>
                                            <p:cond delay="0"/>
                                          </p:stCondLst>
                                        </p:cTn>
                                        <p:tgtEl>
                                          <p:spTgt spid="6">
                                            <p:txEl>
                                              <p:pRg st="0" end="0"/>
                                            </p:txEl>
                                          </p:spTgt>
                                        </p:tgtEl>
                                        <p:attrNameLst>
                                          <p:attrName>style.visibility</p:attrName>
                                        </p:attrNameLst>
                                      </p:cBhvr>
                                      <p:to>
                                        <p:strVal val="visible"/>
                                      </p:to>
                                    </p:set>
                                    <p:animEffect transition="in" filter="fade">
                                      <p:cBhvr>
                                        <p:cTn id="40" dur="500"/>
                                        <p:tgtEl>
                                          <p:spTgt spid="6">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1000"/>
                                  </p:stCondLst>
                                  <p:childTnLst>
                                    <p:set>
                                      <p:cBhvr>
                                        <p:cTn id="44" dur="1" fill="hold">
                                          <p:stCondLst>
                                            <p:cond delay="0"/>
                                          </p:stCondLst>
                                        </p:cTn>
                                        <p:tgtEl>
                                          <p:spTgt spid="6">
                                            <p:txEl>
                                              <p:pRg st="1" end="1"/>
                                            </p:txEl>
                                          </p:spTgt>
                                        </p:tgtEl>
                                        <p:attrNameLst>
                                          <p:attrName>style.visibility</p:attrName>
                                        </p:attrNameLst>
                                      </p:cBhvr>
                                      <p:to>
                                        <p:strVal val="visible"/>
                                      </p:to>
                                    </p:set>
                                    <p:animEffect transition="in" filter="fade">
                                      <p:cBhvr>
                                        <p:cTn id="45" dur="500"/>
                                        <p:tgtEl>
                                          <p:spTgt spid="6">
                                            <p:txEl>
                                              <p:pRg st="1" end="1"/>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1000"/>
                                  </p:stCondLst>
                                  <p:childTnLst>
                                    <p:set>
                                      <p:cBhvr>
                                        <p:cTn id="49" dur="1" fill="hold">
                                          <p:stCondLst>
                                            <p:cond delay="0"/>
                                          </p:stCondLst>
                                        </p:cTn>
                                        <p:tgtEl>
                                          <p:spTgt spid="6">
                                            <p:txEl>
                                              <p:pRg st="3" end="3"/>
                                            </p:txEl>
                                          </p:spTgt>
                                        </p:tgtEl>
                                        <p:attrNameLst>
                                          <p:attrName>style.visibility</p:attrName>
                                        </p:attrNameLst>
                                      </p:cBhvr>
                                      <p:to>
                                        <p:strVal val="visible"/>
                                      </p:to>
                                    </p:set>
                                    <p:animEffect transition="in" filter="fade">
                                      <p:cBhvr>
                                        <p:cTn id="50" dur="500"/>
                                        <p:tgtEl>
                                          <p:spTgt spid="6">
                                            <p:txEl>
                                              <p:pRg st="3" end="3"/>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1000"/>
                                  </p:stCondLst>
                                  <p:childTnLst>
                                    <p:set>
                                      <p:cBhvr>
                                        <p:cTn id="54" dur="1" fill="hold">
                                          <p:stCondLst>
                                            <p:cond delay="0"/>
                                          </p:stCondLst>
                                        </p:cTn>
                                        <p:tgtEl>
                                          <p:spTgt spid="6">
                                            <p:txEl>
                                              <p:pRg st="4" end="4"/>
                                            </p:txEl>
                                          </p:spTgt>
                                        </p:tgtEl>
                                        <p:attrNameLst>
                                          <p:attrName>style.visibility</p:attrName>
                                        </p:attrNameLst>
                                      </p:cBhvr>
                                      <p:to>
                                        <p:strVal val="visible"/>
                                      </p:to>
                                    </p:set>
                                    <p:animEffect transition="in" filter="fade">
                                      <p:cBhvr>
                                        <p:cTn id="55" dur="500"/>
                                        <p:tgtEl>
                                          <p:spTgt spid="6">
                                            <p:txEl>
                                              <p:pRg st="4" end="4"/>
                                            </p:txEl>
                                          </p:spTgt>
                                        </p:tgtEl>
                                      </p:cBhvr>
                                    </p:animEffect>
                                  </p:childTnLst>
                                </p:cTn>
                              </p:par>
                            </p:childTnLst>
                          </p:cTn>
                        </p:par>
                        <p:par>
                          <p:cTn id="56" fill="hold">
                            <p:stCondLst>
                              <p:cond delay="1500"/>
                            </p:stCondLst>
                            <p:childTnLst>
                              <p:par>
                                <p:cTn id="57" presetID="10" presetClass="entr" presetSubtype="0" fill="hold" grpId="0" nodeType="afterEffect">
                                  <p:stCondLst>
                                    <p:cond delay="1000"/>
                                  </p:stCondLst>
                                  <p:childTnLst>
                                    <p:set>
                                      <p:cBhvr>
                                        <p:cTn id="58" dur="1" fill="hold">
                                          <p:stCondLst>
                                            <p:cond delay="0"/>
                                          </p:stCondLst>
                                        </p:cTn>
                                        <p:tgtEl>
                                          <p:spTgt spid="6">
                                            <p:txEl>
                                              <p:pRg st="5" end="5"/>
                                            </p:txEl>
                                          </p:spTgt>
                                        </p:tgtEl>
                                        <p:attrNameLst>
                                          <p:attrName>style.visibility</p:attrName>
                                        </p:attrNameLst>
                                      </p:cBhvr>
                                      <p:to>
                                        <p:strVal val="visible"/>
                                      </p:to>
                                    </p:set>
                                    <p:animEffect transition="in" filter="fade">
                                      <p:cBhvr>
                                        <p:cTn id="59" dur="500"/>
                                        <p:tgtEl>
                                          <p:spTgt spid="6">
                                            <p:txEl>
                                              <p:pRg st="5" end="5"/>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1000"/>
                                  </p:stCondLst>
                                  <p:childTnLst>
                                    <p:set>
                                      <p:cBhvr>
                                        <p:cTn id="63" dur="1" fill="hold">
                                          <p:stCondLst>
                                            <p:cond delay="0"/>
                                          </p:stCondLst>
                                        </p:cTn>
                                        <p:tgtEl>
                                          <p:spTgt spid="6">
                                            <p:txEl>
                                              <p:pRg st="6" end="6"/>
                                            </p:txEl>
                                          </p:spTgt>
                                        </p:tgtEl>
                                        <p:attrNameLst>
                                          <p:attrName>style.visibility</p:attrName>
                                        </p:attrNameLst>
                                      </p:cBhvr>
                                      <p:to>
                                        <p:strVal val="visible"/>
                                      </p:to>
                                    </p:set>
                                    <p:animEffect transition="in" filter="fade">
                                      <p:cBhvr>
                                        <p:cTn id="64"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5" grpId="0" build="p"/>
      <p:bldP spid="6"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E6180-4075-EDBF-2C72-F9DBA969686C}"/>
              </a:ext>
            </a:extLst>
          </p:cNvPr>
          <p:cNvSpPr>
            <a:spLocks noGrp="1"/>
          </p:cNvSpPr>
          <p:nvPr>
            <p:ph type="title"/>
          </p:nvPr>
        </p:nvSpPr>
        <p:spPr/>
        <p:txBody>
          <a:bodyPr/>
          <a:lstStyle/>
          <a:p>
            <a:r>
              <a:rPr lang="en-US" dirty="0"/>
              <a:t>Ch </a:t>
            </a:r>
            <a:r>
              <a:rPr lang="en-US" dirty="0" err="1"/>
              <a:t>ch</a:t>
            </a:r>
            <a:r>
              <a:rPr lang="en-US" dirty="0"/>
              <a:t> </a:t>
            </a:r>
            <a:r>
              <a:rPr lang="en-US" dirty="0" err="1"/>
              <a:t>ch</a:t>
            </a:r>
            <a:r>
              <a:rPr lang="en-US" dirty="0"/>
              <a:t> </a:t>
            </a:r>
            <a:r>
              <a:rPr lang="en-US" dirty="0" err="1"/>
              <a:t>ch</a:t>
            </a:r>
            <a:r>
              <a:rPr lang="en-US" dirty="0"/>
              <a:t> changes!</a:t>
            </a:r>
          </a:p>
        </p:txBody>
      </p:sp>
      <p:sp>
        <p:nvSpPr>
          <p:cNvPr id="3" name="Content Placeholder 2">
            <a:extLst>
              <a:ext uri="{FF2B5EF4-FFF2-40B4-BE49-F238E27FC236}">
                <a16:creationId xmlns:a16="http://schemas.microsoft.com/office/drawing/2014/main" id="{EE9DA131-8B9C-1B9B-D06D-BB2B7F981278}"/>
              </a:ext>
            </a:extLst>
          </p:cNvPr>
          <p:cNvSpPr>
            <a:spLocks noGrp="1"/>
          </p:cNvSpPr>
          <p:nvPr>
            <p:ph sz="half" idx="1"/>
          </p:nvPr>
        </p:nvSpPr>
        <p:spPr>
          <a:xfrm>
            <a:off x="746010" y="2284321"/>
            <a:ext cx="10084908" cy="3494213"/>
          </a:xfrm>
        </p:spPr>
        <p:txBody>
          <a:bodyPr vert="horz" lIns="91440" tIns="45720" rIns="91440" bIns="45720" rtlCol="0" anchor="t">
            <a:normAutofit fontScale="77500" lnSpcReduction="20000"/>
          </a:bodyPr>
          <a:lstStyle/>
          <a:p>
            <a:pPr>
              <a:lnSpc>
                <a:spcPct val="200000"/>
              </a:lnSpc>
            </a:pPr>
            <a:r>
              <a:rPr lang="en-US" sz="4000" dirty="0"/>
              <a:t>100% Digital</a:t>
            </a:r>
            <a:endParaRPr lang="en-US"/>
          </a:p>
          <a:p>
            <a:pPr>
              <a:lnSpc>
                <a:spcPct val="200000"/>
              </a:lnSpc>
            </a:pPr>
            <a:r>
              <a:rPr lang="en-US" sz="3200" dirty="0">
                <a:ea typeface="+mn-lt"/>
                <a:cs typeface="+mn-lt"/>
              </a:rPr>
              <a:t>Pinyon upload access-INBOX</a:t>
            </a:r>
          </a:p>
          <a:p>
            <a:pPr>
              <a:lnSpc>
                <a:spcPct val="200000"/>
              </a:lnSpc>
            </a:pPr>
            <a:r>
              <a:rPr lang="en-US" sz="3200" dirty="0"/>
              <a:t>NECC disseminating and tracking forms for all ADs</a:t>
            </a:r>
            <a:endParaRPr lang="en-US" dirty="0"/>
          </a:p>
          <a:p>
            <a:pPr>
              <a:lnSpc>
                <a:spcPct val="200000"/>
              </a:lnSpc>
            </a:pPr>
            <a:r>
              <a:rPr lang="en-US" sz="3200" dirty="0"/>
              <a:t>Availability Process-Microsoft Form</a:t>
            </a:r>
          </a:p>
        </p:txBody>
      </p:sp>
    </p:spTree>
    <p:extLst>
      <p:ext uri="{BB962C8B-B14F-4D97-AF65-F5344CB8AC3E}">
        <p14:creationId xmlns:p14="http://schemas.microsoft.com/office/powerpoint/2010/main" val="2687778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5DD69-EE9D-45CB-9C03-88576EE7EA75}"/>
              </a:ext>
            </a:extLst>
          </p:cNvPr>
          <p:cNvSpPr>
            <a:spLocks noGrp="1"/>
          </p:cNvSpPr>
          <p:nvPr>
            <p:ph type="title"/>
          </p:nvPr>
        </p:nvSpPr>
        <p:spPr/>
        <p:txBody>
          <a:bodyPr/>
          <a:lstStyle/>
          <a:p>
            <a:r>
              <a:rPr lang="en-US"/>
              <a:t>Annual Onboarding Flow:</a:t>
            </a:r>
          </a:p>
        </p:txBody>
      </p:sp>
      <p:sp>
        <p:nvSpPr>
          <p:cNvPr id="3" name="TextBox 2">
            <a:extLst>
              <a:ext uri="{FF2B5EF4-FFF2-40B4-BE49-F238E27FC236}">
                <a16:creationId xmlns:a16="http://schemas.microsoft.com/office/drawing/2014/main" id="{670BADBF-AB94-48C6-BA53-7FDCA5D77CA1}"/>
              </a:ext>
            </a:extLst>
          </p:cNvPr>
          <p:cNvSpPr txBox="1"/>
          <p:nvPr/>
        </p:nvSpPr>
        <p:spPr>
          <a:xfrm>
            <a:off x="428878" y="2477705"/>
            <a:ext cx="7784575" cy="4247317"/>
          </a:xfrm>
          <a:prstGeom prst="rect">
            <a:avLst/>
          </a:prstGeom>
          <a:noFill/>
        </p:spPr>
        <p:txBody>
          <a:bodyPr wrap="square" lIns="91440" tIns="45720" rIns="91440" bIns="45720" rtlCol="0" anchor="t">
            <a:spAutoFit/>
          </a:bodyPr>
          <a:lstStyle/>
          <a:p>
            <a:pPr marL="342900" indent="-342900">
              <a:lnSpc>
                <a:spcPct val="200000"/>
              </a:lnSpc>
              <a:buAutoNum type="arabicPeriod"/>
            </a:pPr>
            <a:r>
              <a:rPr lang="en-US" sz="1800" dirty="0">
                <a:effectLst/>
                <a:latin typeface="Calibri"/>
                <a:ea typeface="Calibri" panose="020F0502020204030204" pitchFamily="34" charset="0"/>
                <a:cs typeface="Calibri"/>
              </a:rPr>
              <a:t>Submit the Sponsorship </a:t>
            </a:r>
            <a:r>
              <a:rPr lang="en-US" dirty="0">
                <a:latin typeface="Calibri"/>
                <a:ea typeface="Calibri" panose="020F0502020204030204" pitchFamily="34" charset="0"/>
                <a:cs typeface="Calibri"/>
              </a:rPr>
              <a:t>Application</a:t>
            </a:r>
            <a:r>
              <a:rPr lang="en-US" sz="1800" dirty="0">
                <a:effectLst/>
                <a:latin typeface="Calibri"/>
                <a:ea typeface="Calibri" panose="020F0502020204030204" pitchFamily="34" charset="0"/>
                <a:cs typeface="Calibri"/>
              </a:rPr>
              <a:t> </a:t>
            </a:r>
            <a:r>
              <a:rPr lang="en-US" dirty="0">
                <a:latin typeface="Calibri"/>
                <a:ea typeface="Calibri" panose="020F0502020204030204" pitchFamily="34" charset="0"/>
                <a:cs typeface="Calibri"/>
              </a:rPr>
              <a:t>Form to</a:t>
            </a:r>
            <a:r>
              <a:rPr lang="en-US" sz="1800" dirty="0">
                <a:effectLst/>
                <a:latin typeface="Calibri"/>
                <a:ea typeface="Calibri" panose="020F0502020204030204" pitchFamily="34" charset="0"/>
                <a:cs typeface="Calibri"/>
              </a:rPr>
              <a:t> your Sponsoring Official</a:t>
            </a:r>
            <a:endParaRPr lang="en-US">
              <a:latin typeface="Calibri"/>
              <a:cs typeface="Calibri"/>
            </a:endParaRPr>
          </a:p>
          <a:p>
            <a:pPr marL="342900" indent="-342900">
              <a:lnSpc>
                <a:spcPct val="200000"/>
              </a:lnSpc>
              <a:buAutoNum type="arabicPeriod"/>
            </a:pPr>
            <a:r>
              <a:rPr lang="en-US" dirty="0">
                <a:latin typeface="Calibri"/>
                <a:ea typeface="+mn-lt"/>
                <a:cs typeface="Calibri"/>
              </a:rPr>
              <a:t>Sponsoring Official will either approve or deny your sponsorship</a:t>
            </a:r>
            <a:endParaRPr lang="en-US">
              <a:latin typeface="Calibri"/>
              <a:ea typeface="+mn-lt"/>
              <a:cs typeface="+mn-lt"/>
            </a:endParaRPr>
          </a:p>
          <a:p>
            <a:pPr marL="342900" indent="-342900">
              <a:lnSpc>
                <a:spcPct val="200000"/>
              </a:lnSpc>
              <a:buAutoNum type="arabicPeriod"/>
            </a:pPr>
            <a:r>
              <a:rPr lang="en-US" dirty="0">
                <a:latin typeface="Calibri"/>
                <a:ea typeface="+mn-lt"/>
                <a:cs typeface="Calibri"/>
              </a:rPr>
              <a:t>If approved, Sponsorship Application Form will be sent to NECC</a:t>
            </a:r>
            <a:endParaRPr lang="en-US">
              <a:latin typeface="Calibri"/>
              <a:ea typeface="+mn-lt"/>
              <a:cs typeface="+mn-lt"/>
            </a:endParaRPr>
          </a:p>
          <a:p>
            <a:pPr marL="342900" indent="-342900">
              <a:lnSpc>
                <a:spcPct val="200000"/>
              </a:lnSpc>
              <a:buAutoNum type="arabicPeriod"/>
            </a:pPr>
            <a:r>
              <a:rPr lang="en-US" dirty="0">
                <a:latin typeface="Calibri"/>
                <a:ea typeface="+mn-lt"/>
                <a:cs typeface="Calibri"/>
              </a:rPr>
              <a:t>NECC will check your records and send you all required forms, guides &amp; links</a:t>
            </a:r>
          </a:p>
          <a:p>
            <a:pPr marL="342900" indent="-342900">
              <a:lnSpc>
                <a:spcPct val="200000"/>
              </a:lnSpc>
              <a:buAutoNum type="arabicPeriod"/>
            </a:pPr>
            <a:r>
              <a:rPr lang="en-US" dirty="0">
                <a:latin typeface="Calibri"/>
                <a:ea typeface="Calibri" panose="020F0502020204030204" pitchFamily="34" charset="0"/>
                <a:cs typeface="Calibri"/>
              </a:rPr>
              <a:t>Individual AD will complete and upload required documents into Pinyon/Box</a:t>
            </a:r>
          </a:p>
          <a:p>
            <a:pPr marL="342900" indent="-342900">
              <a:lnSpc>
                <a:spcPct val="200000"/>
              </a:lnSpc>
              <a:buAutoNum type="arabicPeriod"/>
            </a:pPr>
            <a:r>
              <a:rPr lang="en-US" dirty="0">
                <a:latin typeface="Calibri"/>
                <a:ea typeface="Calibri" panose="020F0502020204030204" pitchFamily="34" charset="0"/>
                <a:cs typeface="Calibri"/>
              </a:rPr>
              <a:t>NECC will review for accuracy and work with AD till complete</a:t>
            </a:r>
          </a:p>
          <a:p>
            <a:endParaRPr lang="en-US" dirty="0">
              <a:latin typeface="Calibri" panose="020F0502020204030204" pitchFamily="34" charset="0"/>
              <a:ea typeface="Calibri" panose="020F0502020204030204" pitchFamily="34" charset="0"/>
              <a:cs typeface="Calibri"/>
            </a:endParaRPr>
          </a:p>
          <a:p>
            <a:endParaRPr lang="en-US" dirty="0">
              <a:latin typeface="Calibri" panose="020F0502020204030204" pitchFamily="34" charset="0"/>
              <a:ea typeface="Calibri" panose="020F0502020204030204" pitchFamily="34" charset="0"/>
              <a:cs typeface="Calibri"/>
            </a:endParaRPr>
          </a:p>
          <a:p>
            <a:endParaRPr lang="en-US" dirty="0">
              <a:latin typeface="Calibri" panose="020F0502020204030204" pitchFamily="34" charset="0"/>
              <a:ea typeface="Calibri" panose="020F0502020204030204" pitchFamily="34" charset="0"/>
              <a:cs typeface="Calibri"/>
            </a:endParaRPr>
          </a:p>
        </p:txBody>
      </p:sp>
      <p:pic>
        <p:nvPicPr>
          <p:cNvPr id="8" name="Picture 7" descr="A person sitting at a desk&#10;&#10;Description automatically generated with low confidence">
            <a:extLst>
              <a:ext uri="{FF2B5EF4-FFF2-40B4-BE49-F238E27FC236}">
                <a16:creationId xmlns:a16="http://schemas.microsoft.com/office/drawing/2014/main" id="{B6401A34-0F3B-4946-9D82-D3814770C6CB}"/>
              </a:ext>
            </a:extLst>
          </p:cNvPr>
          <p:cNvPicPr>
            <a:picLocks noChangeAspect="1"/>
          </p:cNvPicPr>
          <p:nvPr/>
        </p:nvPicPr>
        <p:blipFill rotWithShape="1">
          <a:blip r:embed="rId2">
            <a:extLst>
              <a:ext uri="{28A0092B-C50C-407E-A947-70E740481C1C}">
                <a14:useLocalDpi xmlns:a14="http://schemas.microsoft.com/office/drawing/2010/main" val="0"/>
              </a:ext>
            </a:extLst>
          </a:blip>
          <a:srcRect l="1792" t="-234" r="1539" b="20800"/>
          <a:stretch/>
        </p:blipFill>
        <p:spPr>
          <a:xfrm>
            <a:off x="8446076" y="2523288"/>
            <a:ext cx="3474460" cy="3389679"/>
          </a:xfrm>
          <a:prstGeom prst="rect">
            <a:avLst/>
          </a:prstGeom>
        </p:spPr>
      </p:pic>
    </p:spTree>
    <p:extLst>
      <p:ext uri="{BB962C8B-B14F-4D97-AF65-F5344CB8AC3E}">
        <p14:creationId xmlns:p14="http://schemas.microsoft.com/office/powerpoint/2010/main" val="2417163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47" presetClass="entr" presetSubtype="0" fill="hold" nodeType="afterEffect">
                                  <p:stCondLst>
                                    <p:cond delay="100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2000"/>
                                        <p:tgtEl>
                                          <p:spTgt spid="8"/>
                                        </p:tgtEl>
                                      </p:cBhvr>
                                    </p:animEffect>
                                    <p:anim calcmode="lin" valueType="num">
                                      <p:cBhvr>
                                        <p:cTn id="13" dur="2000" fill="hold"/>
                                        <p:tgtEl>
                                          <p:spTgt spid="8"/>
                                        </p:tgtEl>
                                        <p:attrNameLst>
                                          <p:attrName>ppt_x</p:attrName>
                                        </p:attrNameLst>
                                      </p:cBhvr>
                                      <p:tavLst>
                                        <p:tav tm="0">
                                          <p:val>
                                            <p:strVal val="#ppt_x"/>
                                          </p:val>
                                        </p:tav>
                                        <p:tav tm="100000">
                                          <p:val>
                                            <p:strVal val="#ppt_x"/>
                                          </p:val>
                                        </p:tav>
                                      </p:tavLst>
                                    </p:anim>
                                    <p:anim calcmode="lin" valueType="num">
                                      <p:cBhvr>
                                        <p:cTn id="14" dur="2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4D46B5-14AE-4923-91A8-D66FC95FAA48}"/>
              </a:ext>
            </a:extLst>
          </p:cNvPr>
          <p:cNvSpPr>
            <a:spLocks noGrp="1"/>
          </p:cNvSpPr>
          <p:nvPr>
            <p:ph type="title"/>
          </p:nvPr>
        </p:nvSpPr>
        <p:spPr/>
        <p:txBody>
          <a:bodyPr/>
          <a:lstStyle/>
          <a:p>
            <a:pPr algn="ctr"/>
            <a:r>
              <a:rPr lang="en-US" dirty="0"/>
              <a:t>Completing Your AD Paperwork</a:t>
            </a:r>
          </a:p>
        </p:txBody>
      </p:sp>
      <p:sp>
        <p:nvSpPr>
          <p:cNvPr id="3" name="Text Placeholder 2">
            <a:extLst>
              <a:ext uri="{FF2B5EF4-FFF2-40B4-BE49-F238E27FC236}">
                <a16:creationId xmlns:a16="http://schemas.microsoft.com/office/drawing/2014/main" id="{54481635-2087-4B72-8A66-CD7D02D1164F}"/>
              </a:ext>
            </a:extLst>
          </p:cNvPr>
          <p:cNvSpPr>
            <a:spLocks noGrp="1"/>
          </p:cNvSpPr>
          <p:nvPr>
            <p:ph type="body" idx="1"/>
          </p:nvPr>
        </p:nvSpPr>
        <p:spPr>
          <a:xfrm>
            <a:off x="277404" y="1578739"/>
            <a:ext cx="11646836" cy="646331"/>
          </a:xfrm>
        </p:spPr>
        <p:txBody>
          <a:bodyPr vert="horz" lIns="91440" tIns="45720" rIns="91440" bIns="45720" rtlCol="0" anchor="t">
            <a:normAutofit/>
          </a:bodyPr>
          <a:lstStyle/>
          <a:p>
            <a:pPr algn="ctr"/>
            <a:r>
              <a:rPr lang="en-US" dirty="0"/>
              <a:t>Follow the guides provided with your annual packet to fill out and correctly name your documents. Attention to detail will save us all time and effort. </a:t>
            </a:r>
          </a:p>
        </p:txBody>
      </p:sp>
      <p:sp>
        <p:nvSpPr>
          <p:cNvPr id="4" name="TextBox 3">
            <a:extLst>
              <a:ext uri="{FF2B5EF4-FFF2-40B4-BE49-F238E27FC236}">
                <a16:creationId xmlns:a16="http://schemas.microsoft.com/office/drawing/2014/main" id="{41784A50-7971-4FCB-92DF-FDD5BA660904}"/>
              </a:ext>
            </a:extLst>
          </p:cNvPr>
          <p:cNvSpPr txBox="1"/>
          <p:nvPr/>
        </p:nvSpPr>
        <p:spPr>
          <a:xfrm>
            <a:off x="1289067" y="4986873"/>
            <a:ext cx="9613861" cy="584775"/>
          </a:xfrm>
          <a:prstGeom prst="rect">
            <a:avLst/>
          </a:prstGeom>
          <a:noFill/>
        </p:spPr>
        <p:txBody>
          <a:bodyPr wrap="square" rtlCol="0">
            <a:spAutoFit/>
          </a:bodyPr>
          <a:lstStyle/>
          <a:p>
            <a:r>
              <a:rPr lang="en-US" sz="3200" b="1" u="sng" dirty="0"/>
              <a:t>Incorrectly filled out forms will not be accepted.</a:t>
            </a:r>
          </a:p>
        </p:txBody>
      </p:sp>
      <p:sp>
        <p:nvSpPr>
          <p:cNvPr id="5" name="TextBox 4">
            <a:extLst>
              <a:ext uri="{FF2B5EF4-FFF2-40B4-BE49-F238E27FC236}">
                <a16:creationId xmlns:a16="http://schemas.microsoft.com/office/drawing/2014/main" id="{8E45B14F-DB87-4F4A-AA9D-43C34DFC7132}"/>
              </a:ext>
            </a:extLst>
          </p:cNvPr>
          <p:cNvSpPr txBox="1"/>
          <p:nvPr/>
        </p:nvSpPr>
        <p:spPr>
          <a:xfrm>
            <a:off x="340836" y="518415"/>
            <a:ext cx="11529616" cy="707886"/>
          </a:xfrm>
          <a:prstGeom prst="rect">
            <a:avLst/>
          </a:prstGeom>
          <a:noFill/>
        </p:spPr>
        <p:txBody>
          <a:bodyPr wrap="square" lIns="91440" tIns="45720" rIns="91440" bIns="45720" rtlCol="0" anchor="t">
            <a:spAutoFit/>
          </a:bodyPr>
          <a:lstStyle/>
          <a:p>
            <a:pPr algn="ctr"/>
            <a:r>
              <a:rPr lang="en-US" sz="2000" dirty="0"/>
              <a:t>In 2022 NECC, with help from our agency partners, processed paperwork for 183 AD’s. </a:t>
            </a:r>
            <a:endParaRPr lang="en-US"/>
          </a:p>
          <a:p>
            <a:pPr algn="ctr"/>
            <a:r>
              <a:rPr lang="en-US" sz="2000" dirty="0"/>
              <a:t>It is extremely time consuming for everyone involved.</a:t>
            </a:r>
            <a:endParaRPr lang="en-US"/>
          </a:p>
        </p:txBody>
      </p:sp>
    </p:spTree>
    <p:extLst>
      <p:ext uri="{BB962C8B-B14F-4D97-AF65-F5344CB8AC3E}">
        <p14:creationId xmlns:p14="http://schemas.microsoft.com/office/powerpoint/2010/main" val="3163664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3F860C7-AB72-4410-819E-2CEE282D2780}"/>
              </a:ext>
            </a:extLst>
          </p:cNvPr>
          <p:cNvSpPr txBox="1"/>
          <p:nvPr/>
        </p:nvSpPr>
        <p:spPr>
          <a:xfrm>
            <a:off x="590550" y="885700"/>
            <a:ext cx="3933825" cy="1569660"/>
          </a:xfrm>
          <a:prstGeom prst="rect">
            <a:avLst/>
          </a:prstGeom>
          <a:noFill/>
        </p:spPr>
        <p:txBody>
          <a:bodyPr wrap="square" rtlCol="0">
            <a:spAutoFit/>
          </a:bodyPr>
          <a:lstStyle/>
          <a:p>
            <a:r>
              <a:rPr lang="en-US" sz="2400" dirty="0"/>
              <a:t>Once you have completed all of your AD paperwork create a folder with your name on it.</a:t>
            </a:r>
          </a:p>
        </p:txBody>
      </p:sp>
      <p:pic>
        <p:nvPicPr>
          <p:cNvPr id="8" name="Picture 7">
            <a:extLst>
              <a:ext uri="{FF2B5EF4-FFF2-40B4-BE49-F238E27FC236}">
                <a16:creationId xmlns:a16="http://schemas.microsoft.com/office/drawing/2014/main" id="{B18C1867-F0FB-4D23-91C8-D4D5489589C6}"/>
              </a:ext>
            </a:extLst>
          </p:cNvPr>
          <p:cNvPicPr>
            <a:picLocks noChangeAspect="1"/>
          </p:cNvPicPr>
          <p:nvPr/>
        </p:nvPicPr>
        <p:blipFill>
          <a:blip r:embed="rId2"/>
          <a:stretch>
            <a:fillRect/>
          </a:stretch>
        </p:blipFill>
        <p:spPr>
          <a:xfrm>
            <a:off x="5330891" y="695259"/>
            <a:ext cx="2746309" cy="2094643"/>
          </a:xfrm>
          <a:prstGeom prst="rect">
            <a:avLst/>
          </a:prstGeom>
        </p:spPr>
      </p:pic>
      <p:sp>
        <p:nvSpPr>
          <p:cNvPr id="9" name="TextBox 8">
            <a:extLst>
              <a:ext uri="{FF2B5EF4-FFF2-40B4-BE49-F238E27FC236}">
                <a16:creationId xmlns:a16="http://schemas.microsoft.com/office/drawing/2014/main" id="{42157D0C-4BC6-4A6E-A655-920411C1FAF5}"/>
              </a:ext>
            </a:extLst>
          </p:cNvPr>
          <p:cNvSpPr txBox="1"/>
          <p:nvPr/>
        </p:nvSpPr>
        <p:spPr>
          <a:xfrm>
            <a:off x="1915715" y="3215445"/>
            <a:ext cx="8360569" cy="461665"/>
          </a:xfrm>
          <a:prstGeom prst="rect">
            <a:avLst/>
          </a:prstGeom>
          <a:noFill/>
        </p:spPr>
        <p:txBody>
          <a:bodyPr wrap="square" rtlCol="0">
            <a:spAutoFit/>
          </a:bodyPr>
          <a:lstStyle/>
          <a:p>
            <a:r>
              <a:rPr lang="en-US" sz="2400"/>
              <a:t>Save each individual PDF into the folder that you created.</a:t>
            </a:r>
          </a:p>
        </p:txBody>
      </p:sp>
      <p:pic>
        <p:nvPicPr>
          <p:cNvPr id="11" name="Picture 10">
            <a:extLst>
              <a:ext uri="{FF2B5EF4-FFF2-40B4-BE49-F238E27FC236}">
                <a16:creationId xmlns:a16="http://schemas.microsoft.com/office/drawing/2014/main" id="{CA599178-FE34-42AF-B4BD-BAAAFCBDC888}"/>
              </a:ext>
            </a:extLst>
          </p:cNvPr>
          <p:cNvPicPr>
            <a:picLocks noChangeAspect="1"/>
          </p:cNvPicPr>
          <p:nvPr/>
        </p:nvPicPr>
        <p:blipFill>
          <a:blip r:embed="rId3"/>
          <a:stretch>
            <a:fillRect/>
          </a:stretch>
        </p:blipFill>
        <p:spPr>
          <a:xfrm>
            <a:off x="1297409" y="3768111"/>
            <a:ext cx="9597182" cy="2756728"/>
          </a:xfrm>
          <a:prstGeom prst="rect">
            <a:avLst/>
          </a:prstGeom>
        </p:spPr>
      </p:pic>
    </p:spTree>
    <p:extLst>
      <p:ext uri="{BB962C8B-B14F-4D97-AF65-F5344CB8AC3E}">
        <p14:creationId xmlns:p14="http://schemas.microsoft.com/office/powerpoint/2010/main" val="2245813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300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3000"/>
                                  </p:stCondLst>
                                  <p:childTnLst>
                                    <p:set>
                                      <p:cBhvr>
                                        <p:cTn id="13"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F08C12-43C7-4F59-99F1-D5D450960204}"/>
              </a:ext>
            </a:extLst>
          </p:cNvPr>
          <p:cNvSpPr>
            <a:spLocks noGrp="1"/>
          </p:cNvSpPr>
          <p:nvPr>
            <p:ph type="title"/>
          </p:nvPr>
        </p:nvSpPr>
        <p:spPr/>
        <p:txBody>
          <a:bodyPr/>
          <a:lstStyle/>
          <a:p>
            <a:r>
              <a:rPr lang="en-US"/>
              <a:t>The Pinyon/Box Data Management System:</a:t>
            </a:r>
          </a:p>
        </p:txBody>
      </p:sp>
      <p:sp>
        <p:nvSpPr>
          <p:cNvPr id="4" name="TextBox 3">
            <a:extLst>
              <a:ext uri="{FF2B5EF4-FFF2-40B4-BE49-F238E27FC236}">
                <a16:creationId xmlns:a16="http://schemas.microsoft.com/office/drawing/2014/main" id="{6B267949-4A0A-4F5F-9436-3FF8DE2C181D}"/>
              </a:ext>
            </a:extLst>
          </p:cNvPr>
          <p:cNvSpPr txBox="1"/>
          <p:nvPr/>
        </p:nvSpPr>
        <p:spPr>
          <a:xfrm>
            <a:off x="680321" y="2428025"/>
            <a:ext cx="5345246" cy="369332"/>
          </a:xfrm>
          <a:prstGeom prst="rect">
            <a:avLst/>
          </a:prstGeom>
          <a:noFill/>
        </p:spPr>
        <p:txBody>
          <a:bodyPr wrap="none" rtlCol="0">
            <a:spAutoFit/>
          </a:bodyPr>
          <a:lstStyle/>
          <a:p>
            <a:r>
              <a:rPr lang="en-US"/>
              <a:t>Pinyon is NECC’s digital file management system. </a:t>
            </a:r>
          </a:p>
        </p:txBody>
      </p:sp>
      <p:sp>
        <p:nvSpPr>
          <p:cNvPr id="5" name="TextBox 4">
            <a:extLst>
              <a:ext uri="{FF2B5EF4-FFF2-40B4-BE49-F238E27FC236}">
                <a16:creationId xmlns:a16="http://schemas.microsoft.com/office/drawing/2014/main" id="{222678C5-820A-49AC-8376-3EDC3809C334}"/>
              </a:ext>
            </a:extLst>
          </p:cNvPr>
          <p:cNvSpPr txBox="1"/>
          <p:nvPr/>
        </p:nvSpPr>
        <p:spPr>
          <a:xfrm>
            <a:off x="680321" y="3309315"/>
            <a:ext cx="5700600" cy="646331"/>
          </a:xfrm>
          <a:prstGeom prst="rect">
            <a:avLst/>
          </a:prstGeom>
          <a:noFill/>
        </p:spPr>
        <p:txBody>
          <a:bodyPr wrap="none" rtlCol="0">
            <a:spAutoFit/>
          </a:bodyPr>
          <a:lstStyle/>
          <a:p>
            <a:r>
              <a:rPr lang="en-US"/>
              <a:t>This process is a more secure method of transferring </a:t>
            </a:r>
          </a:p>
          <a:p>
            <a:r>
              <a:rPr lang="en-US"/>
              <a:t>your personal information than doing it via email. </a:t>
            </a:r>
          </a:p>
        </p:txBody>
      </p:sp>
      <p:sp>
        <p:nvSpPr>
          <p:cNvPr id="6" name="TextBox 5">
            <a:extLst>
              <a:ext uri="{FF2B5EF4-FFF2-40B4-BE49-F238E27FC236}">
                <a16:creationId xmlns:a16="http://schemas.microsoft.com/office/drawing/2014/main" id="{A6295DEF-CF62-49E5-865E-781E15D88F55}"/>
              </a:ext>
            </a:extLst>
          </p:cNvPr>
          <p:cNvSpPr txBox="1"/>
          <p:nvPr/>
        </p:nvSpPr>
        <p:spPr>
          <a:xfrm>
            <a:off x="680321" y="4467604"/>
            <a:ext cx="5700600" cy="923330"/>
          </a:xfrm>
          <a:prstGeom prst="rect">
            <a:avLst/>
          </a:prstGeom>
          <a:noFill/>
        </p:spPr>
        <p:txBody>
          <a:bodyPr wrap="square" rtlCol="0">
            <a:spAutoFit/>
          </a:bodyPr>
          <a:lstStyle/>
          <a:p>
            <a:r>
              <a:rPr lang="en-US"/>
              <a:t>Access to your personal information is limited to Hiring Officials, your Sponsoring Official(s) and the Northeast AD HUB administrators.</a:t>
            </a:r>
          </a:p>
        </p:txBody>
      </p:sp>
      <p:pic>
        <p:nvPicPr>
          <p:cNvPr id="8" name="Picture 7">
            <a:extLst>
              <a:ext uri="{FF2B5EF4-FFF2-40B4-BE49-F238E27FC236}">
                <a16:creationId xmlns:a16="http://schemas.microsoft.com/office/drawing/2014/main" id="{DA5CD765-F15E-4B6B-9A72-45C0073CC6BD}"/>
              </a:ext>
            </a:extLst>
          </p:cNvPr>
          <p:cNvPicPr>
            <a:picLocks noChangeAspect="1"/>
          </p:cNvPicPr>
          <p:nvPr/>
        </p:nvPicPr>
        <p:blipFill>
          <a:blip r:embed="rId2"/>
          <a:stretch>
            <a:fillRect/>
          </a:stretch>
        </p:blipFill>
        <p:spPr>
          <a:xfrm>
            <a:off x="6825379" y="2428025"/>
            <a:ext cx="4686300" cy="3928918"/>
          </a:xfrm>
          <a:prstGeom prst="rect">
            <a:avLst/>
          </a:prstGeom>
        </p:spPr>
      </p:pic>
    </p:spTree>
    <p:extLst>
      <p:ext uri="{BB962C8B-B14F-4D97-AF65-F5344CB8AC3E}">
        <p14:creationId xmlns:p14="http://schemas.microsoft.com/office/powerpoint/2010/main" val="4013350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200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2000"/>
                            </p:stCondLst>
                            <p:childTnLst>
                              <p:par>
                                <p:cTn id="8" presetID="1" presetClass="entr" presetSubtype="0" fill="hold" grpId="0" nodeType="afterEffect">
                                  <p:stCondLst>
                                    <p:cond delay="5000"/>
                                  </p:stCondLst>
                                  <p:childTnLst>
                                    <p:set>
                                      <p:cBhvr>
                                        <p:cTn id="9" dur="1" fill="hold">
                                          <p:stCondLst>
                                            <p:cond delay="0"/>
                                          </p:stCondLst>
                                        </p:cTn>
                                        <p:tgtEl>
                                          <p:spTgt spid="5"/>
                                        </p:tgtEl>
                                        <p:attrNameLst>
                                          <p:attrName>style.visibility</p:attrName>
                                        </p:attrNameLst>
                                      </p:cBhvr>
                                      <p:to>
                                        <p:strVal val="visible"/>
                                      </p:to>
                                    </p:set>
                                  </p:childTnLst>
                                </p:cTn>
                              </p:par>
                            </p:childTnLst>
                          </p:cTn>
                        </p:par>
                        <p:par>
                          <p:cTn id="10" fill="hold">
                            <p:stCondLst>
                              <p:cond delay="7000"/>
                            </p:stCondLst>
                            <p:childTnLst>
                              <p:par>
                                <p:cTn id="11" presetID="1" presetClass="entr" presetSubtype="0" fill="hold" grpId="0" nodeType="afterEffect">
                                  <p:stCondLst>
                                    <p:cond delay="500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01552f5c-8886-418c-8beb-a593cf3890c3">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9C6E643F5A4B34A857A81FF2F93CEE7" ma:contentTypeVersion="9" ma:contentTypeDescription="Create a new document." ma:contentTypeScope="" ma:versionID="7dd4b456155b6681743a7e3f154801f6">
  <xsd:schema xmlns:xsd="http://www.w3.org/2001/XMLSchema" xmlns:xs="http://www.w3.org/2001/XMLSchema" xmlns:p="http://schemas.microsoft.com/office/2006/metadata/properties" xmlns:ns2="01552f5c-8886-418c-8beb-a593cf3890c3" targetNamespace="http://schemas.microsoft.com/office/2006/metadata/properties" ma:root="true" ma:fieldsID="34caf21f4b5c51146a45097604675c72" ns2:_="">
    <xsd:import namespace="01552f5c-8886-418c-8beb-a593cf3890c3"/>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2:MediaServiceOCR" minOccurs="0"/>
                <xsd:element ref="ns2:MediaServiceGenerationTime" minOccurs="0"/>
                <xsd:element ref="ns2:MediaServiceEventHashCode"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1552f5c-8886-418c-8beb-a593cf3890c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5bd24e8d-a9e5-4d92-be68-bacf1b977f82" ma:termSetId="09814cd3-568e-fe90-9814-8d621ff8fb84" ma:anchorId="fba54fb3-c3e1-fe81-a776-ca4b69148c4d" ma:open="true" ma:isKeyword="false">
      <xsd:complexType>
        <xsd:sequence>
          <xsd:element ref="pc:Terms" minOccurs="0" maxOccurs="1"/>
        </xsd:sequence>
      </xsd:complex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766DA8B-CFB2-4B9F-A53E-3C7D53262B18}">
  <ds:schemaRefs>
    <ds:schemaRef ds:uri="01552f5c-8886-418c-8beb-a593cf3890c3"/>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A7770E26-5F81-4FE8-BB96-B33DA58DD6B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1552f5c-8886-418c-8beb-a593cf3890c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037D0A0-CB88-42AF-A205-4CE93AF7E81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TM04033917[[fn=Berlin]]</Template>
  <TotalTime>1</TotalTime>
  <Words>2051</Words>
  <Application>Microsoft Office PowerPoint</Application>
  <PresentationFormat>Widescreen</PresentationFormat>
  <Paragraphs>186</Paragraphs>
  <Slides>31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Arial</vt:lpstr>
      <vt:lpstr>Arial,Sans-Serif</vt:lpstr>
      <vt:lpstr>Calibri</vt:lpstr>
      <vt:lpstr>Trebuchet MS</vt:lpstr>
      <vt:lpstr>Wingdings</vt:lpstr>
      <vt:lpstr>Berlin</vt:lpstr>
      <vt:lpstr>2023 Northeast AD HUB Refresher</vt:lpstr>
      <vt:lpstr>Introduction:</vt:lpstr>
      <vt:lpstr>Administration:</vt:lpstr>
      <vt:lpstr>Definitions:</vt:lpstr>
      <vt:lpstr>Ch ch ch ch changes!</vt:lpstr>
      <vt:lpstr>Annual Onboarding Flow:</vt:lpstr>
      <vt:lpstr>Completing Your AD Paperwork</vt:lpstr>
      <vt:lpstr>PowerPoint Presentation</vt:lpstr>
      <vt:lpstr>The Pinyon/Box Data Management System:</vt:lpstr>
      <vt:lpstr>Uploading to Pinyon/Box - reference Job Aid</vt:lpstr>
      <vt:lpstr>Uploading to Pinyon/Box - reference Job Aid</vt:lpstr>
      <vt:lpstr>Uploading to Pinyon/Box - reference Job Aid</vt:lpstr>
      <vt:lpstr>Uploading to Pinyon/Box - reference Job Aid</vt:lpstr>
      <vt:lpstr>PowerPoint Presentation</vt:lpstr>
      <vt:lpstr>Uploading to Pinyon/Box - reference Job Aid</vt:lpstr>
      <vt:lpstr>PowerPoint Presentation</vt:lpstr>
      <vt:lpstr>Availability:</vt:lpstr>
      <vt:lpstr>Availability: Flow</vt:lpstr>
      <vt:lpstr>Availability:</vt:lpstr>
      <vt:lpstr>Availability: Fields on the form (*required field)</vt:lpstr>
      <vt:lpstr>Availability:</vt:lpstr>
      <vt:lpstr>Availability Area:</vt:lpstr>
      <vt:lpstr>Mobilization: Flow</vt:lpstr>
      <vt:lpstr>Mobilization: Tips</vt:lpstr>
      <vt:lpstr>Demobilization:</vt:lpstr>
      <vt:lpstr>PowerPoint Presentation</vt:lpstr>
      <vt:lpstr>Reimbursement Process: what to submit</vt:lpstr>
      <vt:lpstr>Reimbursement Process: 2 ways to process</vt:lpstr>
      <vt:lpstr>Reimbursement Process:</vt:lpstr>
      <vt:lpstr>Incident Business Reminders</vt:lpstr>
      <vt:lpstr>Helpful Links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2023 Northeast AD HUB Refresher</dc:title>
  <dc:creator>Redin, Daniel - FS, Campton, NH</dc:creator>
  <cp:lastModifiedBy>Spiess, Lisa - FS</cp:lastModifiedBy>
  <cp:revision>907</cp:revision>
  <dcterms:created xsi:type="dcterms:W3CDTF">2022-12-21T14:12:54Z</dcterms:created>
  <dcterms:modified xsi:type="dcterms:W3CDTF">2024-01-18T13:57:41Z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0x010100F9C6E643F5A4B34A857A81FF2F93CEE7</vt:lpwstr>
  </property>
  <property fmtid="{D5CDD505-2E9C-101B-9397-08002B2CF9AE}" pid="3" name="MediaServiceImageTags">
    <vt:lpwstr/>
  </property>
</Properties>
</file>